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E0553A4-1DA6-45AB-8B6F-073B87A8D6DA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Rise! Take Your Mat and Walk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84960" y="2002464"/>
            <a:ext cx="6035040" cy="1350336"/>
          </a:xfrm>
          <a:prstGeom prst="rect">
            <a:avLst/>
          </a:prstGeom>
        </p:spPr>
        <p:txBody>
          <a:bodyPr tIns="0">
            <a:normAutofit lnSpcReduction="10000"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World Day of Prayer 2020</a:t>
            </a:r>
          </a:p>
          <a:p>
            <a:r>
              <a:rPr lang="en-US" dirty="0" smtClean="0"/>
              <a:t>Written by the women of WDP Zimbabwe</a:t>
            </a:r>
          </a:p>
          <a:p>
            <a:r>
              <a:rPr lang="en-US" dirty="0" smtClean="0"/>
              <a:t>Based on John </a:t>
            </a:r>
            <a:r>
              <a:rPr lang="en-US" dirty="0"/>
              <a:t>5:2-9a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35" y="3810000"/>
            <a:ext cx="2212289" cy="21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7419" r="24320" b="15265"/>
          <a:stretch/>
        </p:blipFill>
        <p:spPr>
          <a:xfrm rot="5400000">
            <a:off x="1690669" y="442932"/>
            <a:ext cx="6736537" cy="6003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7146075" y="653013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02" y="3717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Matobo</a:t>
            </a:r>
            <a:r>
              <a:rPr lang="en-US" sz="2000" dirty="0" smtClean="0"/>
              <a:t> Hills - Site </a:t>
            </a:r>
            <a:r>
              <a:rPr lang="en-US" sz="2000" dirty="0"/>
              <a:t>of the First </a:t>
            </a:r>
            <a:r>
              <a:rPr lang="en-US" sz="2000" dirty="0" err="1"/>
              <a:t>Chimurenga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83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6"/>
          <a:stretch/>
        </p:blipFill>
        <p:spPr>
          <a:xfrm>
            <a:off x="-1" y="0"/>
            <a:ext cx="54449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49893"/>
            <a:ext cx="3425045" cy="255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-22861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ZANU-PF Headquarter </a:t>
            </a:r>
            <a:endParaRPr lang="en-US" sz="2000" dirty="0" smtClean="0"/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562599" y="1414211"/>
            <a:ext cx="342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 smtClean="0"/>
              <a:t>Current </a:t>
            </a:r>
            <a:r>
              <a:rPr lang="en-PH" sz="2000" dirty="0"/>
              <a:t>flag of the </a:t>
            </a:r>
            <a:endParaRPr lang="en-PH" sz="2000" dirty="0" smtClean="0"/>
          </a:p>
          <a:p>
            <a:pPr algn="ctr"/>
            <a:r>
              <a:rPr lang="en-PH" sz="2000" dirty="0" smtClean="0"/>
              <a:t>Republic </a:t>
            </a:r>
            <a:r>
              <a:rPr lang="en-PH" sz="2000" dirty="0"/>
              <a:t>of Zimbabwe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02171" y="4395926"/>
            <a:ext cx="1010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6531"/>
          <a:stretch/>
        </p:blipFill>
        <p:spPr>
          <a:xfrm>
            <a:off x="-26020" y="-1"/>
            <a:ext cx="4646211" cy="6854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53" y="-3717"/>
            <a:ext cx="49205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253" y="6238729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Street Protests </a:t>
            </a:r>
            <a:r>
              <a:rPr lang="en-US" sz="1200" dirty="0" smtClean="0"/>
              <a:t>©</a:t>
            </a:r>
            <a:r>
              <a:rPr lang="en-US" sz="1200" dirty="0" err="1"/>
              <a:t>Sikhangele</a:t>
            </a:r>
            <a:r>
              <a:rPr lang="en-US" sz="1200" dirty="0"/>
              <a:t> </a:t>
            </a:r>
            <a:r>
              <a:rPr lang="en-US" sz="1200" dirty="0" smtClean="0"/>
              <a:t>Marowa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341540" y="37910"/>
            <a:ext cx="80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3093" r="19633" b="1739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68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National Election Campaign </a:t>
            </a:r>
            <a:endParaRPr lang="en-PH" sz="2000" dirty="0" smtClean="0"/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68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8347" y="2936488"/>
            <a:ext cx="6858000" cy="985024"/>
          </a:xfrm>
        </p:spPr>
        <p:txBody>
          <a:bodyPr/>
          <a:lstStyle/>
          <a:p>
            <a:pPr algn="ctr"/>
            <a:r>
              <a:rPr lang="en-US" dirty="0" smtClean="0"/>
              <a:t>Religion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2"/>
          <a:stretch/>
        </p:blipFill>
        <p:spPr>
          <a:xfrm>
            <a:off x="1334430" y="3638581"/>
            <a:ext cx="7421137" cy="314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r="10732"/>
          <a:stretch/>
        </p:blipFill>
        <p:spPr>
          <a:xfrm>
            <a:off x="4494381" y="47130"/>
            <a:ext cx="4261185" cy="3639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4" y="55756"/>
            <a:ext cx="3369178" cy="3678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47800" y="6086231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Methodist Church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©Julie </a:t>
            </a:r>
            <a:r>
              <a:rPr lang="en-US" sz="1200" dirty="0" err="1" smtClean="0">
                <a:solidFill>
                  <a:schemeClr val="bg1"/>
                </a:solidFill>
              </a:rPr>
              <a:t>Caddick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3998"/>
            <a:ext cx="1903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Catholic Church </a:t>
            </a:r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399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Mosque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576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5676"/>
          <a:stretch/>
        </p:blipFill>
        <p:spPr>
          <a:xfrm rot="5400000">
            <a:off x="-994000" y="994000"/>
            <a:ext cx="6858000" cy="48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00" y="13009"/>
            <a:ext cx="427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" y="-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Anglican Church</a:t>
            </a:r>
          </a:p>
          <a:p>
            <a:r>
              <a:rPr lang="en-PH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0000" y="624244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Denominational Uniforms</a:t>
            </a:r>
          </a:p>
          <a:p>
            <a:r>
              <a:rPr lang="en-PH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r="3755"/>
          <a:stretch/>
        </p:blipFill>
        <p:spPr>
          <a:xfrm>
            <a:off x="16727" y="0"/>
            <a:ext cx="9127273" cy="6903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312" y="0"/>
            <a:ext cx="110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</a:p>
        </p:txBody>
      </p:sp>
    </p:spTree>
    <p:extLst>
      <p:ext uri="{BB962C8B-B14F-4D97-AF65-F5344CB8AC3E}">
        <p14:creationId xmlns:p14="http://schemas.microsoft.com/office/powerpoint/2010/main" val="36252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Economy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12176" r="4535" b="10331"/>
          <a:stretch/>
        </p:blipFill>
        <p:spPr>
          <a:xfrm>
            <a:off x="990600" y="533400"/>
            <a:ext cx="5138498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7846"/>
          <a:stretch/>
        </p:blipFill>
        <p:spPr>
          <a:xfrm>
            <a:off x="6047163" y="489401"/>
            <a:ext cx="3020637" cy="484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50743" y="5334000"/>
            <a:ext cx="502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Raising Cattle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12127" y="5334000"/>
            <a:ext cx="292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Cotton Tree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91853" y="666906"/>
            <a:ext cx="85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609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>
                <a:solidFill>
                  <a:schemeClr val="bg1"/>
                </a:solidFill>
              </a:rPr>
              <a:t>©WDPIC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5961" y="22742"/>
            <a:ext cx="2339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Street Vendors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Julie </a:t>
            </a:r>
            <a:r>
              <a:rPr lang="en-US" sz="1200" dirty="0" err="1" smtClean="0">
                <a:solidFill>
                  <a:schemeClr val="bg1"/>
                </a:solidFill>
              </a:rPr>
              <a:t>Caddick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45780" y="2934630"/>
            <a:ext cx="6856141" cy="9905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Geography &amp; Population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2014" r="2005" b="2041"/>
          <a:stretch/>
        </p:blipFill>
        <p:spPr>
          <a:xfrm>
            <a:off x="2209800" y="24282"/>
            <a:ext cx="5562600" cy="683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62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1" b="37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064" y="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27662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355" r="16310" b="-355"/>
          <a:stretch/>
        </p:blipFill>
        <p:spPr>
          <a:xfrm>
            <a:off x="0" y="1"/>
            <a:ext cx="9144000" cy="6869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88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t="214" r="22261" b="-214"/>
          <a:stretch/>
        </p:blipFill>
        <p:spPr>
          <a:xfrm>
            <a:off x="990600" y="0"/>
            <a:ext cx="81534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76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58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8345" y="2936486"/>
            <a:ext cx="6865435" cy="992459"/>
          </a:xfrm>
        </p:spPr>
        <p:txBody>
          <a:bodyPr/>
          <a:lstStyle/>
          <a:p>
            <a:pPr algn="ctr"/>
            <a:r>
              <a:rPr lang="en-US" dirty="0" smtClean="0"/>
              <a:t>Health Care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7761" r="11835" b="15965"/>
          <a:stretch/>
        </p:blipFill>
        <p:spPr>
          <a:xfrm>
            <a:off x="2324462" y="28755"/>
            <a:ext cx="5516625" cy="37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48858"/>
            <a:ext cx="3949413" cy="263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1" r="221" b="25444"/>
          <a:stretch/>
        </p:blipFill>
        <p:spPr>
          <a:xfrm>
            <a:off x="1034539" y="4160408"/>
            <a:ext cx="4267200" cy="26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34539" y="3581400"/>
            <a:ext cx="8096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/>
              <a:t>WDP Zimbabwe d</a:t>
            </a:r>
            <a:r>
              <a:rPr lang="en-PH" sz="2000" dirty="0" smtClean="0"/>
              <a:t>evelopment </a:t>
            </a:r>
            <a:r>
              <a:rPr lang="en-PH" sz="2000" dirty="0"/>
              <a:t>p</a:t>
            </a:r>
            <a:r>
              <a:rPr lang="en-PH" sz="2000" dirty="0" smtClean="0"/>
              <a:t>rogram </a:t>
            </a:r>
            <a:r>
              <a:rPr lang="en-PH" sz="2000" dirty="0"/>
              <a:t>for families </a:t>
            </a:r>
            <a:endParaRPr lang="en-PH" sz="2000" dirty="0" smtClean="0"/>
          </a:p>
          <a:p>
            <a:pPr algn="ctr"/>
            <a:r>
              <a:rPr lang="en-PH" sz="2000" dirty="0" smtClean="0"/>
              <a:t>with children with special </a:t>
            </a:r>
            <a:r>
              <a:rPr lang="en-PH" sz="2000" dirty="0"/>
              <a:t>needs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98596" y="6550223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173" y="6550223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3352800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33920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95600" y="2895600"/>
            <a:ext cx="6858000" cy="1066800"/>
          </a:xfrm>
        </p:spPr>
        <p:txBody>
          <a:bodyPr/>
          <a:lstStyle/>
          <a:p>
            <a:pPr algn="ctr"/>
            <a:r>
              <a:rPr lang="en-US" dirty="0" smtClean="0"/>
              <a:t>Women’s Rights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t="19178" r="-340" b="-1"/>
          <a:stretch/>
        </p:blipFill>
        <p:spPr>
          <a:xfrm>
            <a:off x="990600" y="15240"/>
            <a:ext cx="4210050" cy="323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8"/>
          <a:stretch/>
        </p:blipFill>
        <p:spPr>
          <a:xfrm>
            <a:off x="5164593" y="22860"/>
            <a:ext cx="3979407" cy="323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997789" y="3254172"/>
            <a:ext cx="4194810" cy="352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-870" r="7813" b="870"/>
          <a:stretch/>
        </p:blipFill>
        <p:spPr>
          <a:xfrm>
            <a:off x="5164592" y="3200400"/>
            <a:ext cx="3979407" cy="353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2819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2819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220737" y="63246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0" y="6352401"/>
            <a:ext cx="91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©WDPIC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-1342"/>
          <a:stretch/>
        </p:blipFill>
        <p:spPr>
          <a:xfrm>
            <a:off x="1143001" y="25879"/>
            <a:ext cx="8000999" cy="679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95400" y="64008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38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Children’s Rights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/>
          <a:stretch/>
        </p:blipFill>
        <p:spPr>
          <a:xfrm>
            <a:off x="990600" y="0"/>
            <a:ext cx="8153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58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1842" y="2931842"/>
            <a:ext cx="6854284" cy="990600"/>
          </a:xfrm>
        </p:spPr>
        <p:txBody>
          <a:bodyPr/>
          <a:lstStyle/>
          <a:p>
            <a:pPr algn="ctr"/>
            <a:r>
              <a:rPr lang="en-US" dirty="0" smtClean="0"/>
              <a:t>World Day of Prayer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" y="1307936"/>
            <a:ext cx="8074732" cy="45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54380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9531" y="5791200"/>
            <a:ext cx="807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Youth students participating in a WDP service in Harare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17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WDP Zimbabwe National Committee</a:t>
            </a:r>
          </a:p>
          <a:p>
            <a:r>
              <a:rPr lang="en-US" sz="1200" dirty="0">
                <a:solidFill>
                  <a:schemeClr val="bg1"/>
                </a:solidFill>
              </a:rPr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32546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4517" b="116"/>
          <a:stretch/>
        </p:blipFill>
        <p:spPr>
          <a:xfrm>
            <a:off x="1027772" y="83635"/>
            <a:ext cx="4049574" cy="304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3"/>
          <a:stretch/>
        </p:blipFill>
        <p:spPr>
          <a:xfrm>
            <a:off x="2440151" y="3493533"/>
            <a:ext cx="5410200" cy="291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0" y="68767"/>
            <a:ext cx="4090746" cy="305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3000" y="3109333"/>
            <a:ext cx="3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Service in Zimbabwe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19800" y="3124201"/>
            <a:ext cx="3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Annual General Meeting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85578" y="6324600"/>
            <a:ext cx="528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WDPIC Visits Salvation Army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13978" y="2694801"/>
            <a:ext cx="86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0119" y="277100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590800" y="6016823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03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434" y="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Zambezi River </a:t>
            </a:r>
            <a:r>
              <a:rPr lang="en-PH" dirty="0" smtClean="0"/>
              <a:t/>
            </a:r>
            <a:br>
              <a:rPr lang="en-PH" dirty="0" smtClean="0"/>
            </a:br>
            <a:r>
              <a:rPr lang="en-PH" sz="1200" dirty="0" smtClean="0"/>
              <a:t>©</a:t>
            </a:r>
            <a:r>
              <a:rPr lang="en-PH" sz="1200" dirty="0"/>
              <a:t>Julie </a:t>
            </a:r>
            <a:r>
              <a:rPr lang="en-PH" sz="1200" dirty="0" err="1" smtClean="0"/>
              <a:t>Caddick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80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4854" r="2973" b="10922"/>
          <a:stretch/>
        </p:blipFill>
        <p:spPr>
          <a:xfrm>
            <a:off x="1618785" y="396094"/>
            <a:ext cx="6858000" cy="333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4918"/>
          <a:stretch/>
        </p:blipFill>
        <p:spPr>
          <a:xfrm>
            <a:off x="1066800" y="3651675"/>
            <a:ext cx="4097549" cy="320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8197"/>
          <a:stretch/>
        </p:blipFill>
        <p:spPr>
          <a:xfrm>
            <a:off x="5164349" y="3659328"/>
            <a:ext cx="3902013" cy="319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52039"/>
            <a:ext cx="7999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Donations to local communities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33806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2014 </a:t>
            </a:r>
            <a:r>
              <a:rPr lang="en-US" sz="1200" dirty="0"/>
              <a:t>©</a:t>
            </a:r>
            <a:r>
              <a:rPr lang="en-US" sz="1200" dirty="0" smtClean="0"/>
              <a:t>WDPIC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6829" y="65048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 </a:t>
            </a:r>
            <a:r>
              <a:rPr lang="en-US" sz="1200" dirty="0"/>
              <a:t>©</a:t>
            </a:r>
            <a:r>
              <a:rPr lang="en-US" sz="1200" dirty="0" smtClean="0"/>
              <a:t>WDPIC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65048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2015 </a:t>
            </a:r>
            <a:r>
              <a:rPr lang="en-US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405"/>
          <a:stretch/>
        </p:blipFill>
        <p:spPr>
          <a:xfrm>
            <a:off x="-1" y="0"/>
            <a:ext cx="446482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12334" r="5477" b="5000"/>
          <a:stretch/>
        </p:blipFill>
        <p:spPr>
          <a:xfrm>
            <a:off x="4517118" y="0"/>
            <a:ext cx="461545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6307" r="9768" b="6307"/>
          <a:stretch/>
        </p:blipFill>
        <p:spPr>
          <a:xfrm>
            <a:off x="0" y="3470330"/>
            <a:ext cx="4430392" cy="338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747" b="13196"/>
          <a:stretch/>
        </p:blipFill>
        <p:spPr>
          <a:xfrm>
            <a:off x="4495800" y="3470330"/>
            <a:ext cx="4636770" cy="337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1" y="3124200"/>
            <a:ext cx="913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2017 WDP  Writer Workshop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762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10036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799" y="64008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6756" y="641381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" y="-7434"/>
            <a:ext cx="4590893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3705" r="9062"/>
          <a:stretch/>
        </p:blipFill>
        <p:spPr>
          <a:xfrm>
            <a:off x="4567065" y="3421567"/>
            <a:ext cx="454516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15644" y="1383900"/>
            <a:ext cx="329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2016 Strengthening National Committee Workshop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3" y="4377518"/>
            <a:ext cx="1538771" cy="1517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307580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64770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Artist &amp; Painting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5" y="0"/>
            <a:ext cx="8121805" cy="511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5" y="3916089"/>
            <a:ext cx="2280925" cy="2932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43200" y="64008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 err="1"/>
              <a:t>Nonhlanhla</a:t>
            </a:r>
            <a:r>
              <a:rPr lang="en-PH" sz="2000" dirty="0"/>
              <a:t> </a:t>
            </a:r>
            <a:r>
              <a:rPr lang="en-PH" sz="2000" dirty="0" err="1"/>
              <a:t>Mathe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"/>
            <a:ext cx="4895782" cy="3265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18" y="1859"/>
            <a:ext cx="4895781" cy="3265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6"/>
          <a:stretch/>
        </p:blipFill>
        <p:spPr>
          <a:xfrm>
            <a:off x="0" y="3267307"/>
            <a:ext cx="9144000" cy="3605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996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</a:t>
            </a:r>
            <a:r>
              <a:rPr lang="en-PH" sz="1200" dirty="0" err="1"/>
              <a:t>wgt-ev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48218" y="2990308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>
                <a:solidFill>
                  <a:schemeClr val="bg1"/>
                </a:solidFill>
              </a:rPr>
              <a:t>©</a:t>
            </a:r>
            <a:r>
              <a:rPr lang="en-PH" sz="1200" dirty="0" err="1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2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©WDPIC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92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2967335"/>
            <a:ext cx="229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Great Zimbabwe Monument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Ilkeny</a:t>
            </a:r>
            <a:r>
              <a:rPr lang="en-US" sz="1200" dirty="0" smtClean="0"/>
              <a:t> C </a:t>
            </a:r>
            <a:r>
              <a:rPr lang="en-US" sz="1200" dirty="0" err="1" smtClean="0"/>
              <a:t>Mzwanza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98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 b="28286"/>
          <a:stretch/>
        </p:blipFill>
        <p:spPr>
          <a:xfrm>
            <a:off x="0" y="0"/>
            <a:ext cx="9144000" cy="322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14733"/>
          <a:stretch/>
        </p:blipFill>
        <p:spPr>
          <a:xfrm>
            <a:off x="0" y="3222703"/>
            <a:ext cx="9144000" cy="3631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1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Bulawayo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868" y="322270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Harare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16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3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Village in </a:t>
            </a:r>
            <a:r>
              <a:rPr lang="en-PH" sz="2000" dirty="0" err="1"/>
              <a:t>Hurungwe</a:t>
            </a:r>
            <a:r>
              <a:rPr lang="en-PH" sz="2000" dirty="0"/>
              <a:t> </a:t>
            </a:r>
            <a:r>
              <a:rPr lang="en-PH" sz="2000" dirty="0" smtClean="0"/>
              <a:t>District </a:t>
            </a:r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0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r="172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34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Village in </a:t>
            </a:r>
            <a:r>
              <a:rPr lang="en-PH" sz="2000" dirty="0" err="1"/>
              <a:t>Hurungwe</a:t>
            </a:r>
            <a:r>
              <a:rPr lang="en-PH" sz="2000" dirty="0"/>
              <a:t> </a:t>
            </a:r>
            <a:r>
              <a:rPr lang="en-PH" sz="2000" dirty="0" smtClean="0"/>
              <a:t>District </a:t>
            </a:r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4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48219" y="2919179"/>
            <a:ext cx="6858001" cy="1019639"/>
          </a:xfrm>
        </p:spPr>
        <p:txBody>
          <a:bodyPr/>
          <a:lstStyle/>
          <a:p>
            <a:pPr algn="ctr"/>
            <a:r>
              <a:rPr lang="en-US" dirty="0" smtClean="0"/>
              <a:t>Political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t="20457" r="24262" b="209"/>
          <a:stretch/>
        </p:blipFill>
        <p:spPr>
          <a:xfrm>
            <a:off x="1113961" y="587961"/>
            <a:ext cx="3915238" cy="502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4949039" y="587962"/>
            <a:ext cx="4118761" cy="502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13961" y="5638800"/>
            <a:ext cx="383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Over 2,000 year old </a:t>
            </a:r>
            <a:r>
              <a:rPr lang="en-US" sz="2000" dirty="0" smtClean="0"/>
              <a:t>rock painting </a:t>
            </a:r>
            <a:r>
              <a:rPr lang="en-US" sz="2000" dirty="0"/>
              <a:t>at </a:t>
            </a:r>
            <a:r>
              <a:rPr lang="en-US" sz="2000" dirty="0" err="1" smtClean="0"/>
              <a:t>Matobo</a:t>
            </a:r>
            <a:r>
              <a:rPr lang="en-US" sz="2000" dirty="0" smtClean="0"/>
              <a:t> Hills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29199" y="5638800"/>
            <a:ext cx="403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Great Zimbabwe Monument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0015" y="52856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5257800"/>
            <a:ext cx="152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</a:t>
            </a:r>
            <a:r>
              <a:rPr lang="en-US" sz="1200" dirty="0" err="1" smtClean="0"/>
              <a:t>Ilkeny</a:t>
            </a:r>
            <a:r>
              <a:rPr lang="en-US" sz="1200" dirty="0" smtClean="0"/>
              <a:t> C </a:t>
            </a:r>
            <a:r>
              <a:rPr lang="en-US" sz="1200" dirty="0" err="1" smtClean="0"/>
              <a:t>Mzwanza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1891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910</TotalTime>
  <Words>274</Words>
  <Application>Microsoft Office PowerPoint</Application>
  <PresentationFormat>Bildspel på skärmen (4:3)</PresentationFormat>
  <Paragraphs>97</Paragraphs>
  <Slides>33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7" baseType="lpstr">
      <vt:lpstr>Gill Sans MT</vt:lpstr>
      <vt:lpstr>Verdana</vt:lpstr>
      <vt:lpstr>Wingdings 2</vt:lpstr>
      <vt:lpstr>Solstice</vt:lpstr>
      <vt:lpstr>Rise! Take Your Mat and Walk</vt:lpstr>
      <vt:lpstr>Geography &amp; Population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Political History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Religion</vt:lpstr>
      <vt:lpstr>PowerPoint-presentation</vt:lpstr>
      <vt:lpstr>PowerPoint-presentation</vt:lpstr>
      <vt:lpstr>Economy</vt:lpstr>
      <vt:lpstr>PowerPoint-presentation</vt:lpstr>
      <vt:lpstr>PowerPoint-presentation</vt:lpstr>
      <vt:lpstr>PowerPoint-presentation</vt:lpstr>
      <vt:lpstr>Education</vt:lpstr>
      <vt:lpstr>Health Care</vt:lpstr>
      <vt:lpstr>Women’s Rights</vt:lpstr>
      <vt:lpstr>PowerPoint-presentation</vt:lpstr>
      <vt:lpstr>Children’s Rights</vt:lpstr>
      <vt:lpstr>World Day of Prayer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Artist &amp; Painting</vt:lpstr>
    </vt:vector>
  </TitlesOfParts>
  <Company>Sisters of St. Dominic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Esther Kazen</cp:lastModifiedBy>
  <cp:revision>40</cp:revision>
  <dcterms:created xsi:type="dcterms:W3CDTF">2019-03-20T15:11:17Z</dcterms:created>
  <dcterms:modified xsi:type="dcterms:W3CDTF">2019-12-09T10:29:27Z</dcterms:modified>
</cp:coreProperties>
</file>