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B150564-5949-45C2-BEA4-E4CBAD447BFE}" v="45" dt="2020-03-20T17:14:00.68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5" d="100"/>
          <a:sy n="85" d="100"/>
        </p:scale>
        <p:origin x="-17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45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clId="Web-{EB150564-5949-45C2-BEA4-E4CBAD447BFE}"/>
    <pc:docChg chg="modSld">
      <pc:chgData name="" userId="" providerId="" clId="Web-{EB150564-5949-45C2-BEA4-E4CBAD447BFE}" dt="2020-03-20T17:14:00.689" v="41" actId="1076"/>
      <pc:docMkLst>
        <pc:docMk/>
      </pc:docMkLst>
      <pc:sldChg chg="addSp modSp">
        <pc:chgData name="" userId="" providerId="" clId="Web-{EB150564-5949-45C2-BEA4-E4CBAD447BFE}" dt="2020-03-20T17:14:00.689" v="41" actId="1076"/>
        <pc:sldMkLst>
          <pc:docMk/>
          <pc:sldMk cId="525481177" sldId="293"/>
        </pc:sldMkLst>
        <pc:spChg chg="mod">
          <ac:chgData name="" userId="" providerId="" clId="Web-{EB150564-5949-45C2-BEA4-E4CBAD447BFE}" dt="2020-03-20T17:11:19.017" v="25" actId="20577"/>
          <ac:spMkLst>
            <pc:docMk/>
            <pc:sldMk cId="525481177" sldId="293"/>
            <ac:spMk id="2" creationId="{00000000-0000-0000-0000-000000000000}"/>
          </ac:spMkLst>
        </pc:spChg>
        <pc:picChg chg="add mod">
          <ac:chgData name="" userId="" providerId="" clId="Web-{EB150564-5949-45C2-BEA4-E4CBAD447BFE}" dt="2020-03-20T17:14:00.689" v="41" actId="1076"/>
          <ac:picMkLst>
            <pc:docMk/>
            <pc:sldMk cId="525481177" sldId="293"/>
            <ac:picMk id="5" creationId="{1F3012D7-E2C9-421D-A0AC-7833EB0639A3}"/>
          </ac:picMkLst>
        </pc:picChg>
        <pc:picChg chg="add mod">
          <ac:chgData name="" userId="" providerId="" clId="Web-{EB150564-5949-45C2-BEA4-E4CBAD447BFE}" dt="2020-03-20T17:13:49.627" v="39" actId="14100"/>
          <ac:picMkLst>
            <pc:docMk/>
            <pc:sldMk cId="525481177" sldId="293"/>
            <ac:picMk id="7" creationId="{F60FA6C2-AA97-4080-9F4C-386CD36B3D44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2056B-5B9E-4229-92B7-EC2E380C4227}" type="datetimeFigureOut">
              <a:rPr lang="en-US" smtClean="0"/>
              <a:t>3/20/2020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CE8AB-E004-4B20-9E90-E8F4D26D3D2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2056B-5B9E-4229-92B7-EC2E380C4227}" type="datetimeFigureOut">
              <a:rPr lang="en-US" smtClean="0"/>
              <a:t>3/20/2020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CE8AB-E004-4B20-9E90-E8F4D26D3D2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2056B-5B9E-4229-92B7-EC2E380C4227}" type="datetimeFigureOut">
              <a:rPr lang="en-US" smtClean="0"/>
              <a:t>3/20/2020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CE8AB-E004-4B20-9E90-E8F4D26D3D2D}" type="slidenum">
              <a:rPr lang="en-US" smtClean="0"/>
              <a:t>‹#›</a:t>
            </a:fld>
            <a:endParaRPr lang="en-US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2056B-5B9E-4229-92B7-EC2E380C4227}" type="datetimeFigureOut">
              <a:rPr lang="en-US" smtClean="0"/>
              <a:t>3/20/2020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CE8AB-E004-4B20-9E90-E8F4D26D3D2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2056B-5B9E-4229-92B7-EC2E380C4227}" type="datetimeFigureOut">
              <a:rPr lang="en-US" smtClean="0"/>
              <a:t>3/20/2020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CE8AB-E004-4B20-9E90-E8F4D26D3D2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2056B-5B9E-4229-92B7-EC2E380C4227}" type="datetimeFigureOut">
              <a:rPr lang="en-US" smtClean="0"/>
              <a:t>3/20/2020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CE8AB-E004-4B20-9E90-E8F4D26D3D2D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2056B-5B9E-4229-92B7-EC2E380C4227}" type="datetimeFigureOut">
              <a:rPr lang="en-US" smtClean="0"/>
              <a:t>3/20/2020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CE8AB-E004-4B20-9E90-E8F4D26D3D2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2056B-5B9E-4229-92B7-EC2E380C4227}" type="datetimeFigureOut">
              <a:rPr lang="en-US" smtClean="0"/>
              <a:t>3/20/2020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CE8AB-E004-4B20-9E90-E8F4D26D3D2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2056B-5B9E-4229-92B7-EC2E380C4227}" type="datetimeFigureOut">
              <a:rPr lang="en-US" smtClean="0"/>
              <a:t>3/20/2020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CE8AB-E004-4B20-9E90-E8F4D26D3D2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2056B-5B9E-4229-92B7-EC2E380C4227}" type="datetimeFigureOut">
              <a:rPr lang="en-US" smtClean="0"/>
              <a:t>3/20/2020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CE8AB-E004-4B20-9E90-E8F4D26D3D2D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2056B-5B9E-4229-92B7-EC2E380C4227}" type="datetimeFigureOut">
              <a:rPr lang="en-US" smtClean="0"/>
              <a:t>3/20/2020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CE8AB-E004-4B20-9E90-E8F4D26D3D2D}" type="slidenum">
              <a:rPr lang="en-US" smtClean="0"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5552056B-5B9E-4229-92B7-EC2E380C4227}" type="datetimeFigureOut">
              <a:rPr lang="en-US" smtClean="0"/>
              <a:t>3/20/2020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788CE8AB-E004-4B20-9E90-E8F4D26D3D2D}" type="slidenum">
              <a:rPr lang="en-US" smtClean="0"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1" t="19447" r="23865" b="14889"/>
          <a:stretch/>
        </p:blipFill>
        <p:spPr>
          <a:xfrm rot="321801">
            <a:off x="5145955" y="1754955"/>
            <a:ext cx="3287732" cy="265218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07975" y="381000"/>
            <a:ext cx="6781800" cy="685800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dirty="0">
                <a:latin typeface="Maiandra GD" panose="020E0502030308020204" pitchFamily="34" charset="0"/>
              </a:rPr>
              <a:t>WORLD DAY OF PRAYER 2021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800" y="990600"/>
            <a:ext cx="6705600" cy="914400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Maiandra GD" panose="020E0502030308020204" pitchFamily="34" charset="0"/>
              </a:rPr>
              <a:t>WRITTEN BY THE WOMEN OF </a:t>
            </a:r>
          </a:p>
          <a:p>
            <a:r>
              <a:rPr lang="en-US" sz="2400" dirty="0">
                <a:latin typeface="Maiandra GD" panose="020E0502030308020204" pitchFamily="34" charset="0"/>
              </a:rPr>
              <a:t>WDP VANUATU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91457"/>
            <a:ext cx="1803175" cy="1777778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 rot="20342563">
            <a:off x="301572" y="4100827"/>
            <a:ext cx="2555809" cy="2722295"/>
          </a:xfrm>
          <a:prstGeom prst="ellipse">
            <a:avLst/>
          </a:prstGeom>
          <a:solidFill>
            <a:schemeClr val="tx2">
              <a:lumMod val="50000"/>
            </a:schemeClr>
          </a:solidFill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 rot="20057167">
            <a:off x="230804" y="4809592"/>
            <a:ext cx="2697343" cy="13047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bg1"/>
                </a:solidFill>
                <a:latin typeface="Maiandra GD" panose="020E0502030308020204" pitchFamily="34" charset="0"/>
              </a:rPr>
              <a:t>“BUILD ON A STRONG FOUNDATION”</a:t>
            </a:r>
          </a:p>
          <a:p>
            <a:r>
              <a:rPr lang="en-US" sz="2000" dirty="0">
                <a:solidFill>
                  <a:schemeClr val="bg1"/>
                </a:solidFill>
                <a:latin typeface="Maiandra GD" panose="020E0502030308020204" pitchFamily="34" charset="0"/>
              </a:rPr>
              <a:t>​MATTHEW 7:24-27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382"/>
          <a:stretch/>
        </p:blipFill>
        <p:spPr>
          <a:xfrm rot="21016420">
            <a:off x="2548886" y="1754751"/>
            <a:ext cx="2957404" cy="265259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59" r="13680" b="2783"/>
          <a:stretch/>
        </p:blipFill>
        <p:spPr>
          <a:xfrm>
            <a:off x="3974392" y="3259071"/>
            <a:ext cx="3188408" cy="277583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72498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8600" y="228600"/>
            <a:ext cx="8686800" cy="762000"/>
          </a:xfrm>
        </p:spPr>
        <p:txBody>
          <a:bodyPr/>
          <a:lstStyle/>
          <a:p>
            <a:r>
              <a:rPr lang="en-US" dirty="0">
                <a:latin typeface="Maiandra GD" panose="020E0502030308020204" pitchFamily="34" charset="0"/>
              </a:rPr>
              <a:t>Political History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4290"/>
          <a:stretch/>
        </p:blipFill>
        <p:spPr>
          <a:xfrm>
            <a:off x="152400" y="838201"/>
            <a:ext cx="8889698" cy="57178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152400" y="6403770"/>
            <a:ext cx="888969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 err="1">
                <a:latin typeface="Maiandra GD" panose="020E0502030308020204" pitchFamily="34" charset="0"/>
              </a:rPr>
              <a:t>Malvatumauri</a:t>
            </a:r>
            <a:r>
              <a:rPr lang="en-US" sz="1500" dirty="0">
                <a:latin typeface="Maiandra GD" panose="020E0502030308020204" pitchFamily="34" charset="0"/>
              </a:rPr>
              <a:t> National Council of Chiefs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2400" y="6403770"/>
            <a:ext cx="1143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Maiandra GD" panose="020E0502030308020204" pitchFamily="34" charset="0"/>
              </a:rPr>
              <a:t>©Roselyn Tor</a:t>
            </a:r>
          </a:p>
        </p:txBody>
      </p:sp>
    </p:spTree>
    <p:extLst>
      <p:ext uri="{BB962C8B-B14F-4D97-AF65-F5344CB8AC3E}">
        <p14:creationId xmlns:p14="http://schemas.microsoft.com/office/powerpoint/2010/main" val="1451256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8600" y="228600"/>
            <a:ext cx="8686800" cy="838200"/>
          </a:xfrm>
        </p:spPr>
        <p:txBody>
          <a:bodyPr/>
          <a:lstStyle/>
          <a:p>
            <a:r>
              <a:rPr lang="en-US" dirty="0">
                <a:latin typeface="Maiandra GD" panose="020E0502030308020204" pitchFamily="34" charset="0"/>
              </a:rPr>
              <a:t>Political History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8" r="3894"/>
          <a:stretch/>
        </p:blipFill>
        <p:spPr>
          <a:xfrm rot="5400000">
            <a:off x="3792194" y="1497570"/>
            <a:ext cx="5667219" cy="45648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03690">
            <a:off x="6523484" y="4196842"/>
            <a:ext cx="2690874" cy="269087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96" b="4424"/>
          <a:stretch/>
        </p:blipFill>
        <p:spPr>
          <a:xfrm>
            <a:off x="35939" y="3810000"/>
            <a:ext cx="4419601" cy="28035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70" b="10093"/>
          <a:stretch/>
        </p:blipFill>
        <p:spPr>
          <a:xfrm>
            <a:off x="76200" y="907210"/>
            <a:ext cx="4419598" cy="27855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76199" y="3572217"/>
            <a:ext cx="426719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latin typeface="Maiandra GD" panose="020E0502030308020204" pitchFamily="34" charset="0"/>
              </a:rPr>
              <a:t>Coast of </a:t>
            </a:r>
            <a:r>
              <a:rPr lang="en-US" sz="1500" dirty="0" err="1">
                <a:latin typeface="Maiandra GD" panose="020E0502030308020204" pitchFamily="34" charset="0"/>
              </a:rPr>
              <a:t>Ambae</a:t>
            </a:r>
            <a:r>
              <a:rPr lang="en-US" sz="1500" dirty="0">
                <a:latin typeface="Maiandra GD" panose="020E0502030308020204" pitchFamily="34" charset="0"/>
              </a:rPr>
              <a:t> Island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12139" y="6516703"/>
            <a:ext cx="426719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latin typeface="Maiandra GD" panose="020E0502030308020204" pitchFamily="34" charset="0"/>
              </a:rPr>
              <a:t>Pentecost Island</a:t>
            </a:r>
          </a:p>
        </p:txBody>
      </p:sp>
    </p:spTree>
    <p:extLst>
      <p:ext uri="{BB962C8B-B14F-4D97-AF65-F5344CB8AC3E}">
        <p14:creationId xmlns:p14="http://schemas.microsoft.com/office/powerpoint/2010/main" val="3818028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8600" y="228600"/>
            <a:ext cx="8686800" cy="762000"/>
          </a:xfrm>
        </p:spPr>
        <p:txBody>
          <a:bodyPr>
            <a:normAutofit/>
          </a:bodyPr>
          <a:lstStyle/>
          <a:p>
            <a:r>
              <a:rPr lang="en-US" dirty="0">
                <a:latin typeface="Maiandra GD" panose="020E0502030308020204" pitchFamily="34" charset="0"/>
              </a:rPr>
              <a:t>Economy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914400"/>
            <a:ext cx="8833449" cy="58507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6435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228600" y="228600"/>
            <a:ext cx="8686800" cy="762000"/>
          </a:xfrm>
        </p:spPr>
        <p:txBody>
          <a:bodyPr>
            <a:normAutofit/>
          </a:bodyPr>
          <a:lstStyle/>
          <a:p>
            <a:r>
              <a:rPr lang="en-US" dirty="0">
                <a:latin typeface="Maiandra GD" panose="020E0502030308020204" pitchFamily="34" charset="0"/>
              </a:rPr>
              <a:t>Economy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978" y="914400"/>
            <a:ext cx="8858622" cy="5867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710430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228600" y="228600"/>
            <a:ext cx="8686800" cy="762000"/>
          </a:xfrm>
        </p:spPr>
        <p:txBody>
          <a:bodyPr>
            <a:normAutofit/>
          </a:bodyPr>
          <a:lstStyle/>
          <a:p>
            <a:r>
              <a:rPr lang="en-US" dirty="0">
                <a:latin typeface="Maiandra GD" panose="020E0502030308020204" pitchFamily="34" charset="0"/>
              </a:rPr>
              <a:t>Economy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5" r="6511"/>
          <a:stretch/>
        </p:blipFill>
        <p:spPr>
          <a:xfrm rot="5400000">
            <a:off x="-552092" y="1581508"/>
            <a:ext cx="5676183" cy="4267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4" r="3676"/>
          <a:stretch/>
        </p:blipFill>
        <p:spPr>
          <a:xfrm rot="5400000">
            <a:off x="3779087" y="1340687"/>
            <a:ext cx="5700625" cy="4724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4419600" y="6500330"/>
            <a:ext cx="428625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latin typeface="Maiandra GD" panose="020E0502030308020204" pitchFamily="34" charset="0"/>
              </a:rPr>
              <a:t>Cassava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98800" y="6467587"/>
            <a:ext cx="39208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latin typeface="Maiandra GD" panose="020E0502030308020204" pitchFamily="34" charset="0"/>
              </a:rPr>
              <a:t>Coconut</a:t>
            </a:r>
          </a:p>
        </p:txBody>
      </p:sp>
    </p:spTree>
    <p:extLst>
      <p:ext uri="{BB962C8B-B14F-4D97-AF65-F5344CB8AC3E}">
        <p14:creationId xmlns:p14="http://schemas.microsoft.com/office/powerpoint/2010/main" val="40404240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228600" y="228600"/>
            <a:ext cx="8686800" cy="762000"/>
          </a:xfrm>
        </p:spPr>
        <p:txBody>
          <a:bodyPr>
            <a:normAutofit/>
          </a:bodyPr>
          <a:lstStyle/>
          <a:p>
            <a:r>
              <a:rPr lang="en-US" dirty="0">
                <a:latin typeface="Maiandra GD" panose="020E0502030308020204" pitchFamily="34" charset="0"/>
              </a:rPr>
              <a:t>Economy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69" r="44765"/>
          <a:stretch/>
        </p:blipFill>
        <p:spPr>
          <a:xfrm rot="5400000">
            <a:off x="1900964" y="-534559"/>
            <a:ext cx="5374256" cy="8807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529552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228600" y="228600"/>
            <a:ext cx="8686800" cy="762000"/>
          </a:xfrm>
        </p:spPr>
        <p:txBody>
          <a:bodyPr>
            <a:normAutofit/>
          </a:bodyPr>
          <a:lstStyle/>
          <a:p>
            <a:r>
              <a:rPr lang="en-US" dirty="0">
                <a:latin typeface="Maiandra GD" panose="020E0502030308020204" pitchFamily="34" charset="0"/>
              </a:rPr>
              <a:t>Economy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58"/>
          <a:stretch/>
        </p:blipFill>
        <p:spPr>
          <a:xfrm>
            <a:off x="152400" y="838200"/>
            <a:ext cx="4648200" cy="6019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19"/>
          <a:stretch/>
        </p:blipFill>
        <p:spPr>
          <a:xfrm rot="5400000">
            <a:off x="3809999" y="1676402"/>
            <a:ext cx="6019802" cy="4343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744235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228600" y="228600"/>
            <a:ext cx="8686800" cy="762000"/>
          </a:xfrm>
        </p:spPr>
        <p:txBody>
          <a:bodyPr>
            <a:normAutofit/>
          </a:bodyPr>
          <a:lstStyle/>
          <a:p>
            <a:r>
              <a:rPr lang="en-US" dirty="0">
                <a:latin typeface="Maiandra GD" panose="020E0502030308020204" pitchFamily="34" charset="0"/>
              </a:rPr>
              <a:t>Economy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66"/>
          <a:stretch/>
        </p:blipFill>
        <p:spPr>
          <a:xfrm>
            <a:off x="0" y="992038"/>
            <a:ext cx="9144000" cy="58659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847759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8600" y="228600"/>
            <a:ext cx="8686800" cy="762000"/>
          </a:xfrm>
        </p:spPr>
        <p:txBody>
          <a:bodyPr>
            <a:normAutofit/>
          </a:bodyPr>
          <a:lstStyle/>
          <a:p>
            <a:r>
              <a:rPr lang="en-US" dirty="0">
                <a:latin typeface="Maiandra GD" panose="020E0502030308020204" pitchFamily="34" charset="0"/>
              </a:rPr>
              <a:t>Education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8" r="1855"/>
          <a:stretch/>
        </p:blipFill>
        <p:spPr>
          <a:xfrm>
            <a:off x="152400" y="801584"/>
            <a:ext cx="8859328" cy="60564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75785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228600" y="228600"/>
            <a:ext cx="8686800" cy="762000"/>
          </a:xfrm>
        </p:spPr>
        <p:txBody>
          <a:bodyPr>
            <a:normAutofit/>
          </a:bodyPr>
          <a:lstStyle/>
          <a:p>
            <a:r>
              <a:rPr lang="en-US" dirty="0">
                <a:latin typeface="Maiandra GD" panose="020E0502030308020204" pitchFamily="34" charset="0"/>
              </a:rPr>
              <a:t>Education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" t="4025" r="1352" b="8679"/>
          <a:stretch/>
        </p:blipFill>
        <p:spPr>
          <a:xfrm>
            <a:off x="146649" y="871268"/>
            <a:ext cx="8885207" cy="59867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601073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12786" y="152400"/>
            <a:ext cx="8686799" cy="838200"/>
          </a:xfrm>
        </p:spPr>
        <p:txBody>
          <a:bodyPr/>
          <a:lstStyle/>
          <a:p>
            <a:r>
              <a:rPr lang="en-US" dirty="0">
                <a:latin typeface="Maiandra GD" panose="020E0502030308020204" pitchFamily="34" charset="0"/>
              </a:rPr>
              <a:t>Geography &amp; Population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9" t="3642" r="4393" b="4181"/>
          <a:stretch/>
        </p:blipFill>
        <p:spPr>
          <a:xfrm>
            <a:off x="4575136" y="847907"/>
            <a:ext cx="4492663" cy="59338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899"/>
          <a:stretch/>
        </p:blipFill>
        <p:spPr>
          <a:xfrm>
            <a:off x="152400" y="850474"/>
            <a:ext cx="4576363" cy="26119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267680" y="3387357"/>
            <a:ext cx="427438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latin typeface="Maiandra GD" panose="020E0502030308020204" pitchFamily="34" charset="0"/>
              </a:rPr>
              <a:t>Champagne Beach, Espiritu Santo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77"/>
          <a:stretch/>
        </p:blipFill>
        <p:spPr>
          <a:xfrm>
            <a:off x="152400" y="3632979"/>
            <a:ext cx="4527954" cy="31488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4" name="Straight Arrow Connector 13"/>
          <p:cNvCxnSpPr/>
          <p:nvPr/>
        </p:nvCxnSpPr>
        <p:spPr>
          <a:xfrm flipH="1" flipV="1">
            <a:off x="4680355" y="2318349"/>
            <a:ext cx="882245" cy="3810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25598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228600" y="228600"/>
            <a:ext cx="8686800" cy="762000"/>
          </a:xfrm>
        </p:spPr>
        <p:txBody>
          <a:bodyPr>
            <a:normAutofit/>
          </a:bodyPr>
          <a:lstStyle/>
          <a:p>
            <a:r>
              <a:rPr lang="en-US" dirty="0">
                <a:latin typeface="Maiandra GD" panose="020E0502030308020204" pitchFamily="34" charset="0"/>
              </a:rPr>
              <a:t>Education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1" b="6554"/>
          <a:stretch/>
        </p:blipFill>
        <p:spPr>
          <a:xfrm>
            <a:off x="152400" y="762000"/>
            <a:ext cx="8839200" cy="609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824297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228600" y="228600"/>
            <a:ext cx="8686800" cy="762000"/>
          </a:xfrm>
        </p:spPr>
        <p:txBody>
          <a:bodyPr>
            <a:normAutofit/>
          </a:bodyPr>
          <a:lstStyle/>
          <a:p>
            <a:r>
              <a:rPr lang="en-US" dirty="0">
                <a:latin typeface="Maiandra GD" panose="020E0502030308020204" pitchFamily="34" charset="0"/>
              </a:rPr>
              <a:t>Healthcare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488" r="3415" b="5698"/>
          <a:stretch/>
        </p:blipFill>
        <p:spPr>
          <a:xfrm>
            <a:off x="152400" y="762000"/>
            <a:ext cx="8839200" cy="609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999821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228600" y="228600"/>
            <a:ext cx="8686800" cy="762000"/>
          </a:xfrm>
        </p:spPr>
        <p:txBody>
          <a:bodyPr>
            <a:normAutofit/>
          </a:bodyPr>
          <a:lstStyle/>
          <a:p>
            <a:r>
              <a:rPr lang="en-US" dirty="0">
                <a:latin typeface="Maiandra GD" panose="020E0502030308020204" pitchFamily="34" charset="0"/>
              </a:rPr>
              <a:t>Healthcare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195"/>
          <a:stretch/>
        </p:blipFill>
        <p:spPr>
          <a:xfrm>
            <a:off x="152400" y="838200"/>
            <a:ext cx="8839200" cy="6019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118086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228600" y="228600"/>
            <a:ext cx="8686800" cy="762000"/>
          </a:xfrm>
        </p:spPr>
        <p:txBody>
          <a:bodyPr>
            <a:normAutofit/>
          </a:bodyPr>
          <a:lstStyle/>
          <a:p>
            <a:r>
              <a:rPr lang="en-US" dirty="0">
                <a:latin typeface="Maiandra GD" panose="020E0502030308020204" pitchFamily="34" charset="0"/>
              </a:rPr>
              <a:t>Healthcare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88" r="6430"/>
          <a:stretch/>
        </p:blipFill>
        <p:spPr>
          <a:xfrm>
            <a:off x="152400" y="1143000"/>
            <a:ext cx="5229045" cy="4552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9" r="14987"/>
          <a:stretch/>
        </p:blipFill>
        <p:spPr>
          <a:xfrm rot="5400000">
            <a:off x="4800180" y="1503791"/>
            <a:ext cx="4591025" cy="37918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152399" y="5638800"/>
            <a:ext cx="522904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latin typeface="Maiandra GD" panose="020E0502030308020204" pitchFamily="34" charset="0"/>
              </a:rPr>
              <a:t>Village Water Well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199784" y="5629617"/>
            <a:ext cx="379181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latin typeface="Maiandra GD" panose="020E0502030308020204" pitchFamily="34" charset="0"/>
              </a:rPr>
              <a:t>Port Vila Water Tank</a:t>
            </a:r>
          </a:p>
        </p:txBody>
      </p:sp>
    </p:spTree>
    <p:extLst>
      <p:ext uri="{BB962C8B-B14F-4D97-AF65-F5344CB8AC3E}">
        <p14:creationId xmlns:p14="http://schemas.microsoft.com/office/powerpoint/2010/main" val="10816225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228600" y="228600"/>
            <a:ext cx="8686800" cy="762000"/>
          </a:xfrm>
        </p:spPr>
        <p:txBody>
          <a:bodyPr>
            <a:normAutofit/>
          </a:bodyPr>
          <a:lstStyle/>
          <a:p>
            <a:r>
              <a:rPr lang="en-US" dirty="0">
                <a:latin typeface="Maiandra GD" panose="020E0502030308020204" pitchFamily="34" charset="0"/>
              </a:rPr>
              <a:t>Religion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89" t="13711" r="15660" b="28747"/>
          <a:stretch/>
        </p:blipFill>
        <p:spPr>
          <a:xfrm>
            <a:off x="0" y="914400"/>
            <a:ext cx="4782903" cy="32176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18" t="13712" r="11791" b="21794"/>
          <a:stretch/>
        </p:blipFill>
        <p:spPr>
          <a:xfrm>
            <a:off x="4268638" y="914400"/>
            <a:ext cx="4875362" cy="32176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4" t="15472" r="22830" b="24048"/>
          <a:stretch/>
        </p:blipFill>
        <p:spPr>
          <a:xfrm>
            <a:off x="2057400" y="3670052"/>
            <a:ext cx="4876800" cy="3041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6858000" y="4038600"/>
            <a:ext cx="22098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latin typeface="Maiandra GD" panose="020E0502030308020204" pitchFamily="34" charset="0"/>
              </a:rPr>
              <a:t>Presbyterian Church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390900" y="6553200"/>
            <a:ext cx="22098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latin typeface="Maiandra GD" panose="020E0502030308020204" pitchFamily="34" charset="0"/>
              </a:rPr>
              <a:t>Roman Catholic Church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6200" y="4038600"/>
            <a:ext cx="20574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latin typeface="Maiandra GD" panose="020E0502030308020204" pitchFamily="34" charset="0"/>
              </a:rPr>
              <a:t>Church of Christ</a:t>
            </a:r>
          </a:p>
        </p:txBody>
      </p:sp>
    </p:spTree>
    <p:extLst>
      <p:ext uri="{BB962C8B-B14F-4D97-AF65-F5344CB8AC3E}">
        <p14:creationId xmlns:p14="http://schemas.microsoft.com/office/powerpoint/2010/main" val="7561435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228600" y="228600"/>
            <a:ext cx="8686800" cy="762000"/>
          </a:xfrm>
        </p:spPr>
        <p:txBody>
          <a:bodyPr>
            <a:normAutofit/>
          </a:bodyPr>
          <a:lstStyle/>
          <a:p>
            <a:r>
              <a:rPr lang="en-US" dirty="0">
                <a:latin typeface="Maiandra GD" panose="020E0502030308020204" pitchFamily="34" charset="0"/>
              </a:rPr>
              <a:t>Women’s Rights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34" b="-1"/>
          <a:stretch/>
        </p:blipFill>
        <p:spPr>
          <a:xfrm>
            <a:off x="139460" y="854015"/>
            <a:ext cx="8839200" cy="60039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111730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228600" y="228600"/>
            <a:ext cx="8686800" cy="762000"/>
          </a:xfrm>
        </p:spPr>
        <p:txBody>
          <a:bodyPr>
            <a:normAutofit/>
          </a:bodyPr>
          <a:lstStyle/>
          <a:p>
            <a:r>
              <a:rPr lang="en-US" dirty="0">
                <a:latin typeface="Maiandra GD" panose="020E0502030308020204" pitchFamily="34" charset="0"/>
              </a:rPr>
              <a:t>Women’s Rights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2" r="34937"/>
          <a:stretch/>
        </p:blipFill>
        <p:spPr>
          <a:xfrm>
            <a:off x="112143" y="914400"/>
            <a:ext cx="3587747" cy="5257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65" t="9560" r="13410"/>
          <a:stretch/>
        </p:blipFill>
        <p:spPr>
          <a:xfrm>
            <a:off x="3505200" y="914400"/>
            <a:ext cx="5541082" cy="5257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170153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228600" y="228600"/>
            <a:ext cx="8686800" cy="762000"/>
          </a:xfrm>
        </p:spPr>
        <p:txBody>
          <a:bodyPr>
            <a:normAutofit/>
          </a:bodyPr>
          <a:lstStyle/>
          <a:p>
            <a:r>
              <a:rPr lang="en-US" dirty="0">
                <a:latin typeface="Maiandra GD" panose="020E0502030308020204" pitchFamily="34" charset="0"/>
              </a:rPr>
              <a:t>Youth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4"/>
          <a:stretch/>
        </p:blipFill>
        <p:spPr>
          <a:xfrm>
            <a:off x="138022" y="762000"/>
            <a:ext cx="8848897" cy="59019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5679113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228600" y="228600"/>
            <a:ext cx="8686800" cy="762000"/>
          </a:xfrm>
        </p:spPr>
        <p:txBody>
          <a:bodyPr>
            <a:normAutofit/>
          </a:bodyPr>
          <a:lstStyle/>
          <a:p>
            <a:r>
              <a:rPr lang="en-US" dirty="0">
                <a:latin typeface="Maiandra GD" panose="020E0502030308020204" pitchFamily="34" charset="0"/>
              </a:rPr>
              <a:t>Culture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0" r="11727"/>
          <a:stretch/>
        </p:blipFill>
        <p:spPr>
          <a:xfrm rot="5400000">
            <a:off x="-506083" y="1420484"/>
            <a:ext cx="5888965" cy="457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179"/>
          <a:stretch/>
        </p:blipFill>
        <p:spPr>
          <a:xfrm rot="5400000">
            <a:off x="3849192" y="1485798"/>
            <a:ext cx="5888967" cy="44413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4572988" y="6534835"/>
            <a:ext cx="444137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latin typeface="Maiandra GD" panose="020E0502030308020204" pitchFamily="34" charset="0"/>
              </a:rPr>
              <a:t>Sand drawing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52399" y="6534835"/>
            <a:ext cx="457200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latin typeface="Maiandra GD" panose="020E0502030308020204" pitchFamily="34" charset="0"/>
              </a:rPr>
              <a:t>Slit Drum</a:t>
            </a:r>
          </a:p>
        </p:txBody>
      </p:sp>
    </p:spTree>
    <p:extLst>
      <p:ext uri="{BB962C8B-B14F-4D97-AF65-F5344CB8AC3E}">
        <p14:creationId xmlns:p14="http://schemas.microsoft.com/office/powerpoint/2010/main" val="352116425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6096000" y="228600"/>
            <a:ext cx="2819400" cy="762000"/>
          </a:xfrm>
        </p:spPr>
        <p:txBody>
          <a:bodyPr>
            <a:normAutofit/>
          </a:bodyPr>
          <a:lstStyle/>
          <a:p>
            <a:r>
              <a:rPr lang="en-US" dirty="0">
                <a:latin typeface="Maiandra GD" panose="020E0502030308020204" pitchFamily="34" charset="0"/>
              </a:rPr>
              <a:t>Culture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76199"/>
            <a:ext cx="6038330" cy="66969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6172200" y="1066800"/>
            <a:ext cx="27432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 err="1">
                <a:solidFill>
                  <a:schemeClr val="bg1"/>
                </a:solidFill>
                <a:latin typeface="Maiandra GD" panose="020E0502030308020204" pitchFamily="34" charset="0"/>
              </a:rPr>
              <a:t>Nagol</a:t>
            </a:r>
            <a:r>
              <a:rPr lang="en-US" sz="1500" dirty="0">
                <a:solidFill>
                  <a:schemeClr val="bg1"/>
                </a:solidFill>
                <a:latin typeface="Maiandra GD" panose="020E0502030308020204" pitchFamily="34" charset="0"/>
              </a:rPr>
              <a:t> (land diving) Structure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19800" y="6526880"/>
            <a:ext cx="1143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Maiandra GD" panose="020E0502030308020204" pitchFamily="34" charset="0"/>
              </a:rPr>
              <a:t>©Roselyn Tor</a:t>
            </a:r>
          </a:p>
        </p:txBody>
      </p:sp>
    </p:spTree>
    <p:extLst>
      <p:ext uri="{BB962C8B-B14F-4D97-AF65-F5344CB8AC3E}">
        <p14:creationId xmlns:p14="http://schemas.microsoft.com/office/powerpoint/2010/main" val="8535487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8600" y="228600"/>
            <a:ext cx="8686800" cy="804672"/>
          </a:xfrm>
        </p:spPr>
        <p:txBody>
          <a:bodyPr>
            <a:normAutofit/>
          </a:bodyPr>
          <a:lstStyle/>
          <a:p>
            <a:r>
              <a:rPr lang="en-US" dirty="0">
                <a:latin typeface="Maiandra GD" panose="020E0502030308020204" pitchFamily="34" charset="0"/>
              </a:rPr>
              <a:t>Geography &amp; Population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6395512"/>
            <a:ext cx="91440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latin typeface="Maiandra GD" panose="020E0502030308020204" pitchFamily="34" charset="0"/>
              </a:rPr>
              <a:t>Mount </a:t>
            </a:r>
            <a:r>
              <a:rPr lang="en-US" sz="1500" dirty="0" err="1">
                <a:latin typeface="Maiandra GD" panose="020E0502030308020204" pitchFamily="34" charset="0"/>
              </a:rPr>
              <a:t>Yasur</a:t>
            </a:r>
            <a:r>
              <a:rPr lang="en-US" sz="1500" dirty="0">
                <a:latin typeface="Maiandra GD" panose="020E0502030308020204" pitchFamily="34" charset="0"/>
              </a:rPr>
              <a:t> Volcano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977660"/>
            <a:ext cx="8839200" cy="53934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770999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228600" y="228600"/>
            <a:ext cx="8686800" cy="762000"/>
          </a:xfrm>
        </p:spPr>
        <p:txBody>
          <a:bodyPr>
            <a:normAutofit/>
          </a:bodyPr>
          <a:lstStyle/>
          <a:p>
            <a:r>
              <a:rPr lang="en-US" dirty="0">
                <a:latin typeface="Maiandra GD" panose="020E0502030308020204" pitchFamily="34" charset="0"/>
              </a:rPr>
              <a:t>Culture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23" b="1012"/>
          <a:stretch/>
        </p:blipFill>
        <p:spPr>
          <a:xfrm>
            <a:off x="100642" y="838201"/>
            <a:ext cx="5257800" cy="2743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40" r="19525"/>
          <a:stretch/>
        </p:blipFill>
        <p:spPr>
          <a:xfrm>
            <a:off x="5181600" y="1543050"/>
            <a:ext cx="3893388" cy="4552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6" b="6518"/>
          <a:stretch/>
        </p:blipFill>
        <p:spPr>
          <a:xfrm>
            <a:off x="100642" y="3390720"/>
            <a:ext cx="5257800" cy="3467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5358442" y="6019800"/>
            <a:ext cx="363315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latin typeface="Maiandra GD" panose="020E0502030308020204" pitchFamily="34" charset="0"/>
              </a:rPr>
              <a:t>Cooking </a:t>
            </a:r>
            <a:r>
              <a:rPr lang="en-US" sz="1500" dirty="0" err="1">
                <a:latin typeface="Maiandra GD" panose="020E0502030308020204" pitchFamily="34" charset="0"/>
              </a:rPr>
              <a:t>laplap</a:t>
            </a:r>
            <a:r>
              <a:rPr lang="en-US" sz="1500" dirty="0">
                <a:latin typeface="Maiandra GD" panose="020E0502030308020204" pitchFamily="34" charset="0"/>
              </a:rPr>
              <a:t> and presenting it to WDP</a:t>
            </a:r>
          </a:p>
        </p:txBody>
      </p:sp>
    </p:spTree>
    <p:extLst>
      <p:ext uri="{BB962C8B-B14F-4D97-AF65-F5344CB8AC3E}">
        <p14:creationId xmlns:p14="http://schemas.microsoft.com/office/powerpoint/2010/main" val="208598890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228600" y="228600"/>
            <a:ext cx="8686800" cy="762000"/>
          </a:xfrm>
        </p:spPr>
        <p:txBody>
          <a:bodyPr>
            <a:normAutofit/>
          </a:bodyPr>
          <a:lstStyle/>
          <a:p>
            <a:r>
              <a:rPr lang="en-US" dirty="0">
                <a:latin typeface="Maiandra GD" panose="020E0502030308020204" pitchFamily="34" charset="0"/>
              </a:rPr>
              <a:t>WDP History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95"/>
          <a:stretch/>
        </p:blipFill>
        <p:spPr>
          <a:xfrm>
            <a:off x="152400" y="838200"/>
            <a:ext cx="8839200" cy="6019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0311626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228600" y="228600"/>
            <a:ext cx="8686800" cy="762000"/>
          </a:xfrm>
        </p:spPr>
        <p:txBody>
          <a:bodyPr>
            <a:normAutofit/>
          </a:bodyPr>
          <a:lstStyle/>
          <a:p>
            <a:r>
              <a:rPr lang="en-US" dirty="0">
                <a:latin typeface="Maiandra GD" panose="020E0502030308020204" pitchFamily="34" charset="0"/>
              </a:rPr>
              <a:t>WDP History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" y="914400"/>
            <a:ext cx="8860281" cy="5867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0891755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228600" y="228600"/>
            <a:ext cx="8686800" cy="762000"/>
          </a:xfrm>
        </p:spPr>
        <p:txBody>
          <a:bodyPr>
            <a:normAutofit/>
          </a:bodyPr>
          <a:lstStyle/>
          <a:p>
            <a:r>
              <a:rPr lang="en-US" dirty="0">
                <a:latin typeface="Maiandra GD" panose="020E0502030308020204" pitchFamily="34" charset="0"/>
              </a:rPr>
              <a:t>WDP History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7" r="1508" b="379"/>
          <a:stretch/>
        </p:blipFill>
        <p:spPr>
          <a:xfrm>
            <a:off x="152400" y="824588"/>
            <a:ext cx="8833449" cy="60334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0335864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228600" y="228600"/>
            <a:ext cx="8686800" cy="762000"/>
          </a:xfrm>
        </p:spPr>
        <p:txBody>
          <a:bodyPr>
            <a:normAutofit/>
          </a:bodyPr>
          <a:lstStyle/>
          <a:p>
            <a:r>
              <a:rPr lang="en-US" dirty="0">
                <a:latin typeface="Maiandra GD" panose="020E0502030308020204" pitchFamily="34" charset="0"/>
              </a:rPr>
              <a:t>WDP History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7" t="12563"/>
          <a:stretch/>
        </p:blipFill>
        <p:spPr>
          <a:xfrm>
            <a:off x="112142" y="838200"/>
            <a:ext cx="8955657" cy="59464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997623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228600" y="228600"/>
            <a:ext cx="8686800" cy="762000"/>
          </a:xfrm>
        </p:spPr>
        <p:txBody>
          <a:bodyPr>
            <a:normAutofit/>
          </a:bodyPr>
          <a:lstStyle/>
          <a:p>
            <a:r>
              <a:rPr lang="en-US" dirty="0">
                <a:latin typeface="Maiandra GD" panose="020E0502030308020204" pitchFamily="34" charset="0"/>
              </a:rPr>
              <a:t>WDP History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7" t="14241" b="14061"/>
          <a:stretch/>
        </p:blipFill>
        <p:spPr>
          <a:xfrm>
            <a:off x="-13544" y="820946"/>
            <a:ext cx="4661744" cy="26411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01" r="7846" b="17394"/>
          <a:stretch/>
        </p:blipFill>
        <p:spPr>
          <a:xfrm>
            <a:off x="-1747" y="3912183"/>
            <a:ext cx="4873205" cy="23362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16" r="9198" b="10512"/>
          <a:stretch/>
        </p:blipFill>
        <p:spPr>
          <a:xfrm>
            <a:off x="4449188" y="802026"/>
            <a:ext cx="4694812" cy="26862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76" b="5890"/>
          <a:stretch/>
        </p:blipFill>
        <p:spPr>
          <a:xfrm>
            <a:off x="4694812" y="3923685"/>
            <a:ext cx="4419600" cy="23247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76200" y="3429000"/>
            <a:ext cx="4419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/>
              <a:t>Bible Study Group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636698" y="3429000"/>
            <a:ext cx="4419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/>
              <a:t>Children’s Program Group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6200" y="6248074"/>
            <a:ext cx="47244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/>
              <a:t>Country Background Group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800600" y="6247748"/>
            <a:ext cx="425569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/>
              <a:t>Worship Service Group</a:t>
            </a:r>
          </a:p>
        </p:txBody>
      </p:sp>
    </p:spTree>
    <p:extLst>
      <p:ext uri="{BB962C8B-B14F-4D97-AF65-F5344CB8AC3E}">
        <p14:creationId xmlns:p14="http://schemas.microsoft.com/office/powerpoint/2010/main" val="104700038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228600" y="228600"/>
            <a:ext cx="8686800" cy="762000"/>
          </a:xfrm>
        </p:spPr>
        <p:txBody>
          <a:bodyPr>
            <a:normAutofit/>
          </a:bodyPr>
          <a:lstStyle/>
          <a:p>
            <a:r>
              <a:rPr lang="en-US" dirty="0">
                <a:latin typeface="Maiandra GD" panose="020E0502030308020204" pitchFamily="34" charset="0"/>
              </a:rPr>
              <a:t>WDP History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00"/>
            <a:ext cx="9144000" cy="39593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0" y="5481870"/>
            <a:ext cx="91440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latin typeface="Maiandra GD" panose="020E0502030308020204" pitchFamily="34" charset="0"/>
              </a:rPr>
              <a:t>WDP Vanuatu Committee</a:t>
            </a:r>
          </a:p>
        </p:txBody>
      </p:sp>
    </p:spTree>
    <p:extLst>
      <p:ext uri="{BB962C8B-B14F-4D97-AF65-F5344CB8AC3E}">
        <p14:creationId xmlns:p14="http://schemas.microsoft.com/office/powerpoint/2010/main" val="103565072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228600" y="228600"/>
            <a:ext cx="8686800" cy="762000"/>
          </a:xfrm>
        </p:spPr>
        <p:txBody>
          <a:bodyPr>
            <a:normAutofit/>
          </a:bodyPr>
          <a:lstStyle/>
          <a:p>
            <a:r>
              <a:rPr lang="en-US" dirty="0">
                <a:latin typeface="Maiandra GD" panose="020E0502030308020204" pitchFamily="34" charset="0"/>
              </a:rPr>
              <a:t>Illustration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800594"/>
            <a:ext cx="8915400" cy="59050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0747873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8600" y="228600"/>
            <a:ext cx="8686800" cy="762000"/>
          </a:xfrm>
        </p:spPr>
        <p:txBody>
          <a:bodyPr>
            <a:normAutofit/>
          </a:bodyPr>
          <a:lstStyle/>
          <a:p>
            <a:r>
              <a:rPr lang="en-US" dirty="0">
                <a:latin typeface="Maiandra GD" panose="020E0502030308020204" pitchFamily="34" charset="0"/>
              </a:rPr>
              <a:t>Artist &amp; Artwork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838200"/>
            <a:ext cx="4140225" cy="60125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/>
          <p:cNvSpPr txBox="1"/>
          <p:nvPr/>
        </p:nvSpPr>
        <p:spPr>
          <a:xfrm>
            <a:off x="7848600" y="715089"/>
            <a:ext cx="1066800" cy="24622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000" dirty="0">
                <a:latin typeface="Maiandra GD"/>
              </a:rPr>
              <a:t>©Juliette Pita</a:t>
            </a:r>
            <a:endParaRPr lang="en-US" sz="1000" dirty="0">
              <a:latin typeface="Maiandra GD" panose="020E0502030308020204" pitchFamily="34" charset="0"/>
            </a:endParaRPr>
          </a:p>
        </p:txBody>
      </p:sp>
      <p:pic>
        <p:nvPicPr>
          <p:cNvPr id="5" name="Picture 5" descr="A close up of a person&#10;&#10;Description generated with very high confidence">
            <a:extLst>
              <a:ext uri="{FF2B5EF4-FFF2-40B4-BE49-F238E27FC236}">
                <a16:creationId xmlns:a16="http://schemas.microsoft.com/office/drawing/2014/main" id="{1F3012D7-E2C9-421D-A0AC-7833EB0639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115" y="3983711"/>
            <a:ext cx="4417825" cy="293192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7" descr="A picture containing indoor, table, colorful, cluttered&#10;&#10;Description generated with very high confidence">
            <a:extLst>
              <a:ext uri="{FF2B5EF4-FFF2-40B4-BE49-F238E27FC236}">
                <a16:creationId xmlns:a16="http://schemas.microsoft.com/office/drawing/2014/main" id="{F60FA6C2-AA97-4080-9F4C-386CD36B3D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830" y="839973"/>
            <a:ext cx="4816547" cy="32243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254811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8600" y="228600"/>
            <a:ext cx="8686800" cy="804672"/>
          </a:xfrm>
        </p:spPr>
        <p:txBody>
          <a:bodyPr/>
          <a:lstStyle/>
          <a:p>
            <a:r>
              <a:rPr lang="en-US" dirty="0">
                <a:latin typeface="Maiandra GD" panose="020E0502030308020204" pitchFamily="34" charset="0"/>
              </a:rPr>
              <a:t>Geography &amp; Population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34" r="1" b="18736"/>
          <a:stretch/>
        </p:blipFill>
        <p:spPr>
          <a:xfrm>
            <a:off x="165340" y="940136"/>
            <a:ext cx="8779055" cy="54472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5751" y="6306321"/>
            <a:ext cx="91440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latin typeface="Maiandra GD" panose="020E0502030308020204" pitchFamily="34" charset="0"/>
              </a:rPr>
              <a:t>Cyclone Pam, March 2015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5340" y="6306321"/>
            <a:ext cx="990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Maiandra GD" panose="020E0502030308020204" pitchFamily="34" charset="0"/>
              </a:rPr>
              <a:t>©Roselyn Tor </a:t>
            </a:r>
          </a:p>
        </p:txBody>
      </p:sp>
    </p:spTree>
    <p:extLst>
      <p:ext uri="{BB962C8B-B14F-4D97-AF65-F5344CB8AC3E}">
        <p14:creationId xmlns:p14="http://schemas.microsoft.com/office/powerpoint/2010/main" val="18374864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8600" y="228600"/>
            <a:ext cx="8686800" cy="838200"/>
          </a:xfrm>
        </p:spPr>
        <p:txBody>
          <a:bodyPr/>
          <a:lstStyle/>
          <a:p>
            <a:r>
              <a:rPr lang="en-US" dirty="0">
                <a:latin typeface="Maiandra GD" panose="020E0502030308020204" pitchFamily="34" charset="0"/>
              </a:rPr>
              <a:t>Geography &amp; Population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41"/>
          <a:stretch/>
        </p:blipFill>
        <p:spPr>
          <a:xfrm>
            <a:off x="169197" y="1010397"/>
            <a:ext cx="8794104" cy="55244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169197" y="6477000"/>
            <a:ext cx="879410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latin typeface="Maiandra GD" panose="020E0502030308020204" pitchFamily="34" charset="0"/>
              </a:rPr>
              <a:t>Rebuilding</a:t>
            </a:r>
          </a:p>
        </p:txBody>
      </p:sp>
    </p:spTree>
    <p:extLst>
      <p:ext uri="{BB962C8B-B14F-4D97-AF65-F5344CB8AC3E}">
        <p14:creationId xmlns:p14="http://schemas.microsoft.com/office/powerpoint/2010/main" val="16931712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8600" y="228600"/>
            <a:ext cx="8686800" cy="762000"/>
          </a:xfrm>
        </p:spPr>
        <p:txBody>
          <a:bodyPr/>
          <a:lstStyle/>
          <a:p>
            <a:r>
              <a:rPr lang="en-US" dirty="0">
                <a:latin typeface="Maiandra GD" panose="020E0502030308020204" pitchFamily="34" charset="0"/>
              </a:rPr>
              <a:t>Geography &amp; Population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47" b="2482"/>
          <a:stretch/>
        </p:blipFill>
        <p:spPr>
          <a:xfrm>
            <a:off x="200467" y="990600"/>
            <a:ext cx="8754568" cy="56287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547187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8600" y="228600"/>
            <a:ext cx="8686800" cy="914400"/>
          </a:xfrm>
        </p:spPr>
        <p:txBody>
          <a:bodyPr/>
          <a:lstStyle/>
          <a:p>
            <a:r>
              <a:rPr lang="en-US" dirty="0">
                <a:latin typeface="Maiandra GD" panose="020E0502030308020204" pitchFamily="34" charset="0"/>
              </a:rPr>
              <a:t>Geography &amp; Population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" t="7807" r="5882" b="16574"/>
          <a:stretch/>
        </p:blipFill>
        <p:spPr>
          <a:xfrm>
            <a:off x="152400" y="1066799"/>
            <a:ext cx="8839200" cy="53707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152400" y="6431240"/>
            <a:ext cx="88392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latin typeface="Maiandra GD" panose="020E0502030308020204" pitchFamily="34" charset="0"/>
              </a:rPr>
              <a:t>Poster in </a:t>
            </a:r>
            <a:r>
              <a:rPr lang="en-US" sz="1500" dirty="0" err="1">
                <a:latin typeface="Maiandra GD" panose="020E0502030308020204" pitchFamily="34" charset="0"/>
              </a:rPr>
              <a:t>Bislama</a:t>
            </a:r>
            <a:endParaRPr lang="en-US" sz="1500" dirty="0">
              <a:latin typeface="Maiandra GD" panose="020E0502030308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33518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51691" y="381000"/>
            <a:ext cx="8686800" cy="914400"/>
          </a:xfrm>
        </p:spPr>
        <p:txBody>
          <a:bodyPr/>
          <a:lstStyle/>
          <a:p>
            <a:r>
              <a:rPr lang="en-US" dirty="0">
                <a:latin typeface="Maiandra GD" panose="020E0502030308020204" pitchFamily="34" charset="0"/>
              </a:rPr>
              <a:t>Geography &amp; Population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401792"/>
            <a:ext cx="8885382" cy="46914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489996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34928" y="381000"/>
            <a:ext cx="8686800" cy="762000"/>
          </a:xfrm>
        </p:spPr>
        <p:txBody>
          <a:bodyPr/>
          <a:lstStyle/>
          <a:p>
            <a:r>
              <a:rPr lang="en-US" dirty="0">
                <a:latin typeface="Maiandra GD" panose="020E0502030308020204" pitchFamily="34" charset="0"/>
              </a:rPr>
              <a:t>Political History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296"/>
          <a:stretch/>
        </p:blipFill>
        <p:spPr>
          <a:xfrm>
            <a:off x="152400" y="1178861"/>
            <a:ext cx="8851856" cy="48267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163902" y="5943600"/>
            <a:ext cx="885185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latin typeface="Maiandra GD" panose="020E0502030308020204" pitchFamily="34" charset="0"/>
              </a:rPr>
              <a:t>Thatched House</a:t>
            </a:r>
          </a:p>
        </p:txBody>
      </p:sp>
    </p:spTree>
    <p:extLst>
      <p:ext uri="{BB962C8B-B14F-4D97-AF65-F5344CB8AC3E}">
        <p14:creationId xmlns:p14="http://schemas.microsoft.com/office/powerpoint/2010/main" val="398862324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aveform">
  <a:themeElements>
    <a:clrScheme name="Waveform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aveform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473</TotalTime>
  <Words>177</Words>
  <Application>Microsoft Office PowerPoint</Application>
  <PresentationFormat>On-screen Show (4:3)</PresentationFormat>
  <Paragraphs>71</Paragraphs>
  <Slides>38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39" baseType="lpstr">
      <vt:lpstr>Waveform</vt:lpstr>
      <vt:lpstr>WORLD DAY OF PRAYER 2021</vt:lpstr>
      <vt:lpstr>Geography &amp; Population</vt:lpstr>
      <vt:lpstr>Geography &amp; Population</vt:lpstr>
      <vt:lpstr>Geography &amp; Population</vt:lpstr>
      <vt:lpstr>Geography &amp; Population</vt:lpstr>
      <vt:lpstr>Geography &amp; Population</vt:lpstr>
      <vt:lpstr>Geography &amp; Population</vt:lpstr>
      <vt:lpstr>Geography &amp; Population</vt:lpstr>
      <vt:lpstr>Political History</vt:lpstr>
      <vt:lpstr>Political History</vt:lpstr>
      <vt:lpstr>Political History</vt:lpstr>
      <vt:lpstr>Economy</vt:lpstr>
      <vt:lpstr>Economy</vt:lpstr>
      <vt:lpstr>Economy</vt:lpstr>
      <vt:lpstr>Economy</vt:lpstr>
      <vt:lpstr>Economy</vt:lpstr>
      <vt:lpstr>Economy</vt:lpstr>
      <vt:lpstr>Education</vt:lpstr>
      <vt:lpstr>Education</vt:lpstr>
      <vt:lpstr>Education</vt:lpstr>
      <vt:lpstr>Healthcare</vt:lpstr>
      <vt:lpstr>Healthcare</vt:lpstr>
      <vt:lpstr>Healthcare</vt:lpstr>
      <vt:lpstr>Religion</vt:lpstr>
      <vt:lpstr>Women’s Rights</vt:lpstr>
      <vt:lpstr>Women’s Rights</vt:lpstr>
      <vt:lpstr>Youth</vt:lpstr>
      <vt:lpstr>Culture</vt:lpstr>
      <vt:lpstr>Culture</vt:lpstr>
      <vt:lpstr>Culture</vt:lpstr>
      <vt:lpstr>WDP History</vt:lpstr>
      <vt:lpstr>WDP History</vt:lpstr>
      <vt:lpstr>WDP History</vt:lpstr>
      <vt:lpstr>WDP History</vt:lpstr>
      <vt:lpstr>WDP History</vt:lpstr>
      <vt:lpstr>WDP History</vt:lpstr>
      <vt:lpstr>Illustration</vt:lpstr>
      <vt:lpstr>Artist &amp; Artwork</vt:lpstr>
    </vt:vector>
  </TitlesOfParts>
  <Company>Sisters of St. Dominic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WORLD DAY OF PRAYER 2021</dc:title>
  <dc:creator>Admin</dc:creator>
  <cp:lastModifiedBy>Admin</cp:lastModifiedBy>
  <cp:revision>40</cp:revision>
  <dcterms:created xsi:type="dcterms:W3CDTF">2020-01-30T14:14:27Z</dcterms:created>
  <dcterms:modified xsi:type="dcterms:W3CDTF">2020-03-20T17:14:43Z</dcterms:modified>
</cp:coreProperties>
</file>