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goKrDkA7zEcI1KOcYP8mb6LbNb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4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4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title="40 Artwork 2026 - Rest for the Weary by Gift Amarachi Ottah ©WDPIC.jpg"/>
          <p:cNvPicPr preferRelativeResize="0"/>
          <p:nvPr/>
        </p:nvPicPr>
        <p:blipFill rotWithShape="1">
          <a:blip r:embed="rId3">
            <a:alphaModFix/>
          </a:blip>
          <a:srcRect t="1338" r="5311" b="1686"/>
          <a:stretch/>
        </p:blipFill>
        <p:spPr>
          <a:xfrm>
            <a:off x="1381021" y="0"/>
            <a:ext cx="77629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 l="30613" t="10830" b="9125"/>
          <a:stretch/>
        </p:blipFill>
        <p:spPr>
          <a:xfrm>
            <a:off x="0" y="0"/>
            <a:ext cx="481187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-146875" y="515875"/>
            <a:ext cx="44496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World Day of Prayer </a:t>
            </a:r>
            <a:endParaRPr sz="32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2025</a:t>
            </a:r>
            <a:endParaRPr sz="32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-207150" y="1839725"/>
            <a:ext cx="44496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Prepared by WDP Nigeria</a:t>
            </a:r>
            <a:endParaRPr sz="24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sz="31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-207150" y="2627125"/>
            <a:ext cx="44496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“I Will Give You Rest: Come”</a:t>
            </a:r>
            <a:endParaRPr sz="21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Matthew 11:28-30</a:t>
            </a:r>
            <a:endParaRPr sz="21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sz="31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9" name="Google Shape;59;p1" title="Screenshot 2025-05-24 at 11.45.48 A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761" y="3997400"/>
            <a:ext cx="891777" cy="89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0" title="Screenshot 2025-05-24 at 1.11.38 PM.png"/>
          <p:cNvPicPr preferRelativeResize="0"/>
          <p:nvPr/>
        </p:nvPicPr>
        <p:blipFill rotWithShape="1">
          <a:blip r:embed="rId3">
            <a:alphaModFix/>
          </a:blip>
          <a:srcRect t="2379" b="5369"/>
          <a:stretch/>
        </p:blipFill>
        <p:spPr>
          <a:xfrm>
            <a:off x="0" y="0"/>
            <a:ext cx="9144000" cy="51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0" title="11 National Mosque ©WDP Nigeria.jpg"/>
          <p:cNvPicPr preferRelativeResize="0"/>
          <p:nvPr/>
        </p:nvPicPr>
        <p:blipFill rotWithShape="1">
          <a:blip r:embed="rId4">
            <a:alphaModFix/>
          </a:blip>
          <a:srcRect t="13007" b="28557"/>
          <a:stretch/>
        </p:blipFill>
        <p:spPr>
          <a:xfrm>
            <a:off x="1271700" y="6988"/>
            <a:ext cx="66006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1" title="Screenshot 2025-05-24 at 1.26.55 PM.png"/>
          <p:cNvPicPr preferRelativeResize="0"/>
          <p:nvPr/>
        </p:nvPicPr>
        <p:blipFill rotWithShape="1">
          <a:blip r:embed="rId3">
            <a:alphaModFix amt="71000"/>
          </a:blip>
          <a:srcRect l="1415" r="2921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1" title="12 Methodist Church of the Trinity Tinubu - Lagos ©WDP Nigeria.JPG"/>
          <p:cNvPicPr preferRelativeResize="0"/>
          <p:nvPr/>
        </p:nvPicPr>
        <p:blipFill rotWithShape="1">
          <a:blip r:embed="rId4">
            <a:alphaModFix/>
          </a:blip>
          <a:srcRect b="9485"/>
          <a:stretch/>
        </p:blipFill>
        <p:spPr>
          <a:xfrm>
            <a:off x="783750" y="0"/>
            <a:ext cx="75765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A18F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2" title="13 Nigerian Christian Women © Erik Tryggestad.jpg"/>
          <p:cNvPicPr preferRelativeResize="0"/>
          <p:nvPr/>
        </p:nvPicPr>
        <p:blipFill rotWithShape="1">
          <a:blip r:embed="rId3">
            <a:alphaModFix/>
          </a:blip>
          <a:srcRect b="17830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3" title="14 Qur'an, 19th c. (Attributed to Probably Northern Nigeria) ©Met Museum Open Access.png"/>
          <p:cNvPicPr preferRelativeResize="0"/>
          <p:nvPr/>
        </p:nvPicPr>
        <p:blipFill rotWithShape="1">
          <a:blip r:embed="rId4">
            <a:alphaModFix/>
          </a:blip>
          <a:srcRect r="1497" b="2017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4" title="15 National Assembly Complex ©WDP Nigeria.jpg"/>
          <p:cNvPicPr preferRelativeResize="0"/>
          <p:nvPr/>
        </p:nvPicPr>
        <p:blipFill rotWithShape="1">
          <a:blip r:embed="rId4">
            <a:alphaModFix/>
          </a:blip>
          <a:srcRect t="3016" r="7380" b="27003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1" name="Google Shape;141;p14" descr="A close up of a white surfac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30613" t="11840" b="9120"/>
          <a:stretch/>
        </p:blipFill>
        <p:spPr>
          <a:xfrm rot="5400000" flipH="1">
            <a:off x="3883062" y="-114038"/>
            <a:ext cx="1388452" cy="91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 txBox="1"/>
          <p:nvPr/>
        </p:nvSpPr>
        <p:spPr>
          <a:xfrm>
            <a:off x="1512162" y="4162425"/>
            <a:ext cx="61197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Politics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5" title="16 Nigerian flag after 1960 ©Public Domai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687" y="320250"/>
            <a:ext cx="5338200" cy="450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8" name="Google Shape;148;p15" title="17 Dr. Nnamdi Azikiwe statue at Hero's square Owerri ©FaridhaS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7421" y="320250"/>
            <a:ext cx="3354900" cy="450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6" title="18 Nigeria Regions Map ©Creative Commons Attribution-Share Alike 3.0 Unported licens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0162" y="0"/>
            <a:ext cx="658367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7" title="19 School children ride on a school bus in Ilupeju in Lagos, Nigeria (non-commercial use only) ©Attribution-NonCommercial-NoDerivs 2.0 Generic.jpg"/>
          <p:cNvPicPr preferRelativeResize="0"/>
          <p:nvPr/>
        </p:nvPicPr>
        <p:blipFill rotWithShape="1">
          <a:blip r:embed="rId3">
            <a:alphaModFix/>
          </a:blip>
          <a:srcRect l="2572" t="10722"/>
          <a:stretch/>
        </p:blipFill>
        <p:spPr>
          <a:xfrm>
            <a:off x="0" y="-441200"/>
            <a:ext cx="9144003" cy="55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 rotWithShape="1">
          <a:blip r:embed="rId4">
            <a:alphaModFix/>
          </a:blip>
          <a:srcRect l="30613" t="11840" b="9120"/>
          <a:stretch/>
        </p:blipFill>
        <p:spPr>
          <a:xfrm rot="5400000" flipH="1">
            <a:off x="3883062" y="-114038"/>
            <a:ext cx="1388452" cy="91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 txBox="1"/>
          <p:nvPr/>
        </p:nvSpPr>
        <p:spPr>
          <a:xfrm>
            <a:off x="1512162" y="4162425"/>
            <a:ext cx="61197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Education &amp; Healthcare</a:t>
            </a:r>
            <a:endParaRPr sz="40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 title="20 Laboratory scientist attending malaria microscopy training © Creative Commons Attribution-Share Alike 4.0 International.jpg"/>
          <p:cNvPicPr preferRelativeResize="0"/>
          <p:nvPr/>
        </p:nvPicPr>
        <p:blipFill rotWithShape="1">
          <a:blip r:embed="rId4">
            <a:alphaModFix/>
          </a:blip>
          <a:srcRect t="15523" b="7929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 title="Screenshot 2025-05-24 at 2.20.42 PM.png"/>
          <p:cNvPicPr preferRelativeResize="0"/>
          <p:nvPr/>
        </p:nvPicPr>
        <p:blipFill rotWithShape="1">
          <a:blip r:embed="rId3">
            <a:alphaModFix amt="81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928688" dist="457200" dir="10500000" algn="bl" rotWithShape="0">
              <a:srgbClr val="8E7CC3">
                <a:alpha val="12941"/>
              </a:srgbClr>
            </a:outerShdw>
          </a:effectLst>
        </p:spPr>
      </p:pic>
      <p:pic>
        <p:nvPicPr>
          <p:cNvPr id="171" name="Google Shape;171;p19" title="21 Nigerian Christian Women ©Erik Tryggestad.jpg"/>
          <p:cNvPicPr preferRelativeResize="0"/>
          <p:nvPr/>
        </p:nvPicPr>
        <p:blipFill rotWithShape="1">
          <a:blip r:embed="rId4">
            <a:alphaModFix/>
          </a:blip>
          <a:srcRect t="14094" b="22333"/>
          <a:stretch/>
        </p:blipFill>
        <p:spPr>
          <a:xfrm>
            <a:off x="1885050" y="0"/>
            <a:ext cx="53739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2" title="01 Nigeria Map ©Public Domain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5723"/>
            <a:ext cx="5019025" cy="515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 title="02 Lagos ©WDP Nigeri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8500" y="207275"/>
            <a:ext cx="3838200" cy="3722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6">
            <a:alphaModFix/>
          </a:blip>
          <a:srcRect l="30613" t="11840" b="9120"/>
          <a:stretch/>
        </p:blipFill>
        <p:spPr>
          <a:xfrm rot="5400000" flipH="1">
            <a:off x="6580926" y="2583826"/>
            <a:ext cx="993350" cy="415394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 txBox="1"/>
          <p:nvPr/>
        </p:nvSpPr>
        <p:spPr>
          <a:xfrm>
            <a:off x="5470350" y="4283775"/>
            <a:ext cx="32145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Geography </a:t>
            </a:r>
            <a:endParaRPr sz="40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 title="22 Moshood Abiola Stadium ©WDP Nigeria.jpg"/>
          <p:cNvPicPr preferRelativeResize="0"/>
          <p:nvPr/>
        </p:nvPicPr>
        <p:blipFill rotWithShape="1">
          <a:blip r:embed="rId3">
            <a:alphaModFix/>
          </a:blip>
          <a:srcRect l="747" t="19447" r="3447" b="5550"/>
          <a:stretch/>
        </p:blipFill>
        <p:spPr>
          <a:xfrm>
            <a:off x="0" y="0"/>
            <a:ext cx="91545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 rotWithShape="1">
          <a:blip r:embed="rId4">
            <a:alphaModFix/>
          </a:blip>
          <a:srcRect l="30613" t="11840" b="9120"/>
          <a:stretch/>
        </p:blipFill>
        <p:spPr>
          <a:xfrm flipH="1">
            <a:off x="6128124" y="-19225"/>
            <a:ext cx="3015876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/>
          <p:nvPr/>
        </p:nvSpPr>
        <p:spPr>
          <a:xfrm>
            <a:off x="6739577" y="1969650"/>
            <a:ext cx="24459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" sz="39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Arts &amp; Culture</a:t>
            </a:r>
            <a:endParaRPr sz="39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39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1" title="23 Drum festival in Ogun State ©Creative Commons Attribution-Share Alike 4.0 International.jpg"/>
          <p:cNvPicPr preferRelativeResize="0"/>
          <p:nvPr/>
        </p:nvPicPr>
        <p:blipFill rotWithShape="1">
          <a:blip r:embed="rId4">
            <a:alphaModFix/>
          </a:blip>
          <a:srcRect r="3080"/>
          <a:stretch/>
        </p:blipFill>
        <p:spPr>
          <a:xfrm>
            <a:off x="807450" y="0"/>
            <a:ext cx="75291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2" title="24 Yoruba dancers at the World Yoruba Carnival of Arts and Culture festival©Creative Commons Attribution-Share Alike 4.0 Internation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158" y="0"/>
            <a:ext cx="80076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3" title="25 Benin bronz sculpture ©Met Museum Open Access.jpg"/>
          <p:cNvPicPr preferRelativeResize="0"/>
          <p:nvPr/>
        </p:nvPicPr>
        <p:blipFill rotWithShape="1">
          <a:blip r:embed="rId4">
            <a:alphaModFix/>
          </a:blip>
          <a:srcRect l="4557" t="5938" r="3925" b="6218"/>
          <a:stretch/>
        </p:blipFill>
        <p:spPr>
          <a:xfrm>
            <a:off x="2417766" y="0"/>
            <a:ext cx="4323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 title="26 Women frying garri to sell ©WDP Niger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8312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 title="Screenshot 2025-05-24 at 2.34.28 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1225" y="0"/>
            <a:ext cx="23127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 title="Screenshot 2025-05-24 at 2.35.42 PM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1225" y="0"/>
            <a:ext cx="23127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 rotWithShape="1">
          <a:blip r:embed="rId7">
            <a:alphaModFix/>
          </a:blip>
          <a:srcRect l="30613" t="11840" b="9120"/>
          <a:stretch/>
        </p:blipFill>
        <p:spPr>
          <a:xfrm flipH="1">
            <a:off x="5771698" y="-33200"/>
            <a:ext cx="3372302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6211800" y="1858950"/>
            <a:ext cx="27513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" sz="39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Women &amp; Girls</a:t>
            </a:r>
            <a:endParaRPr sz="39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39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0F00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5" title="27 Eba for sale (made from garri) ©WDP Nigeria.jpg"/>
          <p:cNvPicPr preferRelativeResize="0"/>
          <p:nvPr/>
        </p:nvPicPr>
        <p:blipFill rotWithShape="1">
          <a:blip r:embed="rId3">
            <a:alphaModFix/>
          </a:blip>
          <a:srcRect l="8079" t="8104" b="14918"/>
          <a:stretch/>
        </p:blipFill>
        <p:spPr>
          <a:xfrm>
            <a:off x="2268600" y="0"/>
            <a:ext cx="46068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6" title="28 Girls Leadership Program in Minna © Attribution-NonCommercial-NoDerivs 2.0 Generi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408" y="0"/>
            <a:ext cx="77172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 title="29 Nigerian Naira © Attribution-NonCommercial-ShareAlike 2.0 Generic.jpg"/>
          <p:cNvPicPr preferRelativeResize="0"/>
          <p:nvPr/>
        </p:nvPicPr>
        <p:blipFill rotWithShape="1">
          <a:blip r:embed="rId3">
            <a:alphaModFix/>
          </a:blip>
          <a:srcRect r="15938"/>
          <a:stretch/>
        </p:blipFill>
        <p:spPr>
          <a:xfrm>
            <a:off x="4946126" y="0"/>
            <a:ext cx="4197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 title="29 Nigerian Naira © Attribution-NonCommercial-ShareAlike 2.0 Gener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570" y="0"/>
            <a:ext cx="499368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 rotWithShape="1">
          <a:blip r:embed="rId4">
            <a:alphaModFix/>
          </a:blip>
          <a:srcRect l="30613" t="11840" b="9120"/>
          <a:stretch/>
        </p:blipFill>
        <p:spPr>
          <a:xfrm flipH="1">
            <a:off x="5217425" y="-33200"/>
            <a:ext cx="3926575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6161175" y="2086050"/>
            <a:ext cx="27513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" sz="39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Economy</a:t>
            </a:r>
            <a:endParaRPr sz="39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39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736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 title="30 Central Bank ©WDP Niger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875" y="0"/>
            <a:ext cx="6858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9" title="31 WDP Nigeria fabric ©WDPIC.JPG"/>
          <p:cNvPicPr preferRelativeResize="0"/>
          <p:nvPr/>
        </p:nvPicPr>
        <p:blipFill rotWithShape="1">
          <a:blip r:embed="rId3">
            <a:alphaModFix/>
          </a:blip>
          <a:srcRect l="3836" r="3502"/>
          <a:stretch/>
        </p:blipFill>
        <p:spPr>
          <a:xfrm>
            <a:off x="3794325" y="0"/>
            <a:ext cx="379432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 title="31 WDP Nigeria fabric ©WDPIC.JPG"/>
          <p:cNvPicPr preferRelativeResize="0"/>
          <p:nvPr/>
        </p:nvPicPr>
        <p:blipFill rotWithShape="1">
          <a:blip r:embed="rId3">
            <a:alphaModFix/>
          </a:blip>
          <a:srcRect l="3836" r="3502"/>
          <a:stretch/>
        </p:blipFill>
        <p:spPr>
          <a:xfrm>
            <a:off x="0" y="0"/>
            <a:ext cx="379432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 title="31 WDP Nigeria fabric ©WDPIC.JPG"/>
          <p:cNvPicPr preferRelativeResize="0"/>
          <p:nvPr/>
        </p:nvPicPr>
        <p:blipFill rotWithShape="1">
          <a:blip r:embed="rId3">
            <a:alphaModFix/>
          </a:blip>
          <a:srcRect r="61322"/>
          <a:stretch/>
        </p:blipFill>
        <p:spPr>
          <a:xfrm>
            <a:off x="7543350" y="0"/>
            <a:ext cx="16006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 rotWithShape="1">
          <a:blip r:embed="rId4">
            <a:alphaModFix/>
          </a:blip>
          <a:srcRect l="30613" t="11840" b="9120"/>
          <a:stretch/>
        </p:blipFill>
        <p:spPr>
          <a:xfrm flipH="1">
            <a:off x="5000626" y="0"/>
            <a:ext cx="4143374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/>
          <p:nvPr/>
        </p:nvSpPr>
        <p:spPr>
          <a:xfrm>
            <a:off x="6019025" y="2119250"/>
            <a:ext cx="27513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" sz="39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History</a:t>
            </a:r>
            <a:endParaRPr sz="39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39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" title="04 Coconut tree ©WDP Niger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9300" y="186750"/>
            <a:ext cx="3577500" cy="477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3" name="Google Shape;73;p3" title="03 Mango tree ©WDP Nigeria.jpg"/>
          <p:cNvPicPr preferRelativeResize="0"/>
          <p:nvPr/>
        </p:nvPicPr>
        <p:blipFill rotWithShape="1">
          <a:blip r:embed="rId5">
            <a:alphaModFix/>
          </a:blip>
          <a:srcRect l="9812" t="9367" r="28625" b="3249"/>
          <a:stretch/>
        </p:blipFill>
        <p:spPr>
          <a:xfrm>
            <a:off x="429703" y="186750"/>
            <a:ext cx="4480800" cy="477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0" title="32 WDP Nigeria worshipping at Methodist Church of the Trinity Tinubu - Lagos ©WDPI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0"/>
            <a:ext cx="6858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A00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1" title="33 WDP Nigeria writer workshop ©WDPIC.jpg"/>
          <p:cNvPicPr preferRelativeResize="0"/>
          <p:nvPr/>
        </p:nvPicPr>
        <p:blipFill rotWithShape="1">
          <a:blip r:embed="rId3">
            <a:alphaModFix/>
          </a:blip>
          <a:srcRect l="8642" r="10957"/>
          <a:stretch/>
        </p:blipFill>
        <p:spPr>
          <a:xfrm>
            <a:off x="3923427" y="246000"/>
            <a:ext cx="5031000" cy="465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45" name="Google Shape;245;p31" title="34 Florence Uche, Katie Reimer &amp; Lillian Ijeoma ©WDPI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550" y="246000"/>
            <a:ext cx="3519900" cy="465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253D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 title="35 WDP Nigeria workshop - Group photo ©WDPIC.JPG"/>
          <p:cNvPicPr preferRelativeResize="0"/>
          <p:nvPr/>
        </p:nvPicPr>
        <p:blipFill rotWithShape="1">
          <a:blip r:embed="rId3">
            <a:alphaModFix/>
          </a:blip>
          <a:srcRect t="7408" r="8044" b="4181"/>
          <a:stretch/>
        </p:blipFill>
        <p:spPr>
          <a:xfrm>
            <a:off x="956400" y="-35400"/>
            <a:ext cx="7231200" cy="5214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8F23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3" title="36 Thanksgiving Worship April 30, 2022 ©WDP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250" y="0"/>
            <a:ext cx="6858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73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4" title="37 WDP Nigeria - Thursdays in Black ©WDP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5" title="38 WDP Nigeria workshop ©WDPIC.jpg"/>
          <p:cNvPicPr preferRelativeResize="0"/>
          <p:nvPr/>
        </p:nvPicPr>
        <p:blipFill rotWithShape="1">
          <a:blip r:embed="rId4">
            <a:alphaModFix/>
          </a:blip>
          <a:srcRect t="15022"/>
          <a:stretch/>
        </p:blipFill>
        <p:spPr>
          <a:xfrm>
            <a:off x="537000" y="0"/>
            <a:ext cx="8070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6" title="39 WDP Nigeria workshop 2 ©WDPIC.JPG"/>
          <p:cNvPicPr preferRelativeResize="0"/>
          <p:nvPr/>
        </p:nvPicPr>
        <p:blipFill rotWithShape="1">
          <a:blip r:embed="rId4">
            <a:alphaModFix/>
          </a:blip>
          <a:srcRect t="10087" b="14910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7" title="40 Artwork 2026 - Rest for the Weary by Gift Amarachi Ottah ©WDPIC.jpg"/>
          <p:cNvPicPr preferRelativeResize="0"/>
          <p:nvPr/>
        </p:nvPicPr>
        <p:blipFill rotWithShape="1">
          <a:blip r:embed="rId3">
            <a:alphaModFix/>
          </a:blip>
          <a:srcRect t="1338" r="5311" b="1686"/>
          <a:stretch/>
        </p:blipFill>
        <p:spPr>
          <a:xfrm>
            <a:off x="1381021" y="0"/>
            <a:ext cx="77629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 rotWithShape="1">
          <a:blip r:embed="rId4">
            <a:alphaModFix/>
          </a:blip>
          <a:srcRect l="49080" t="-1261" b="9121"/>
          <a:stretch/>
        </p:blipFill>
        <p:spPr>
          <a:xfrm rot="5400000" flipH="1">
            <a:off x="1867700" y="2189025"/>
            <a:ext cx="1107426" cy="484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/>
          <p:nvPr/>
        </p:nvSpPr>
        <p:spPr>
          <a:xfrm>
            <a:off x="49125" y="4434625"/>
            <a:ext cx="44985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Artwork &amp; Artist </a:t>
            </a:r>
            <a:endParaRPr sz="40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8" title="41 Artist Headshot - Gift Amarachi Ottah ©WDPIC.jpg"/>
          <p:cNvPicPr preferRelativeResize="0"/>
          <p:nvPr/>
        </p:nvPicPr>
        <p:blipFill rotWithShape="1">
          <a:blip r:embed="rId4">
            <a:alphaModFix/>
          </a:blip>
          <a:srcRect t="5925" b="8450"/>
          <a:stretch/>
        </p:blipFill>
        <p:spPr>
          <a:xfrm>
            <a:off x="2319450" y="0"/>
            <a:ext cx="45051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9"/>
          <p:cNvPicPr preferRelativeResize="0"/>
          <p:nvPr/>
        </p:nvPicPr>
        <p:blipFill rotWithShape="1">
          <a:blip r:embed="rId3">
            <a:alphaModFix/>
          </a:blip>
          <a:srcRect l="49080" t="-1263" b="-662"/>
          <a:stretch/>
        </p:blipFill>
        <p:spPr>
          <a:xfrm rot="-5400000" flipH="1">
            <a:off x="4281350" y="-4366825"/>
            <a:ext cx="528027" cy="926167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9"/>
          <p:cNvSpPr txBox="1"/>
          <p:nvPr/>
        </p:nvSpPr>
        <p:spPr>
          <a:xfrm>
            <a:off x="2030925" y="-100937"/>
            <a:ext cx="5154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Copyrights</a:t>
            </a:r>
            <a:endParaRPr sz="2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9" name="Google Shape;289;p39"/>
          <p:cNvSpPr txBox="1"/>
          <p:nvPr/>
        </p:nvSpPr>
        <p:spPr>
          <a:xfrm>
            <a:off x="191425" y="662225"/>
            <a:ext cx="2764800" cy="43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Rest for the Weary ©WDPIC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 Map ©Public Domain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Lagos ©WDP Nigeria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Mango Tree ©WDP Nigeria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Coconut Tree ©WDP Nigeria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Cultural attire of Igbo ©WDP Nigeria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 Linguistical Map 1979 ©Creative Commons 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Attribution-Share Alike 3.0 Unported license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Nok Terracotta Sculpture ©Creative Commons 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Attribution- Share Alike 2.0 France license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Slave trade from Africa to the Americas ©Creative 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Commons Attribution 2.0 Generic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 Flag of the British Colonial Nigeria (1914-1960)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©Creative Commons Attribution-Share Alike 4.0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International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 National Christian center in Abuja 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©WDP Nigeria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National Mosque ©WDP Nigeria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Methodist Church of the Trinity Tinubu – Lagos, 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©WDP Nigeria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Nigerian Christian Women © Erik Tryggestad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0" name="Google Shape;290;p39"/>
          <p:cNvSpPr txBox="1"/>
          <p:nvPr/>
        </p:nvSpPr>
        <p:spPr>
          <a:xfrm>
            <a:off x="3153100" y="662225"/>
            <a:ext cx="3075900" cy="43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Qur'an, 19th c. (Attributed to Probably Northern Nigeria) ©Met Museum Open Access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National Assembly Complex ©WDP Nigeria 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Nigerian flag after 1960 ©Public Domain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Dr. Nnamdi Azikiwe statue at Hero's Square Owerri ©FaridhaSL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 Regions Map, ©Creative Commons Attribution-Share Alike 3.0 Unported license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School children ride on a school bus in Ilupeju in Lagos, Nigeria (non-commercial use only) ©Attribution-NonCommercial-NoDerivs 2.0 Generi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Laboratory scientist attending malaria microscopy training ©Creative Commons Attribution-Share Alike 4.0 International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Nigerian Christian Women ©Erik Tryggestad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Moshood Abiola Stadium ©WDP Nigeria    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Drum festival in Ogun State ©Creative Commons Attribution-Share Alike 4.0 International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Yoruba dancers at the World Yoruba Carnival of Arts and Culture festival ©Creative Commons Attribution-Share Alike 4.0 International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Benin bronze sculpture ©Met Museum Open Access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Women frying garri to sell ©WDP Nigeria   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1" name="Google Shape;291;p39"/>
          <p:cNvSpPr txBox="1"/>
          <p:nvPr/>
        </p:nvSpPr>
        <p:spPr>
          <a:xfrm>
            <a:off x="6229000" y="662225"/>
            <a:ext cx="2861100" cy="43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Eba for sale (made from garri) ©WDP Nigeria   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Girls Leadership Program in Minna (non-commercial use only) ©Attribution-NonCommercial-NoDerivs 2.0 Generic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Nigerian Naira (non-commercial use only) ©Attribution-NonCommercial-ShareAlike 2.0 Generic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Central Bank ©WDP Nigeria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fabric ©WDPIC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worshipping at Methodist Church of the Trinity Tinubu – Lagos ©WDPIC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writer workshop ©WDPIC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Florence Uche, Katie Reimer &amp; Lillian Ijeoma ©WDPIC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workshop - Group photo ©WDPIC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Thanksgiving Worship April 30, 2022 ©WDPIC                              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- Thursdays in Black ©WDPIC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workshop ©WDPIC          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WDP Nigeria workshop 2 ©WDPIC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Rest for the Weary ©WDPIC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Gift Amarachi Ottah ©WDPIC</a:t>
            </a: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" title="05 Cultural attire of Igbo ©WDP Nigeria.jpg"/>
          <p:cNvPicPr preferRelativeResize="0"/>
          <p:nvPr/>
        </p:nvPicPr>
        <p:blipFill rotWithShape="1">
          <a:blip r:embed="rId4">
            <a:alphaModFix/>
          </a:blip>
          <a:srcRect l="8137" t="6865" b="10421"/>
          <a:stretch/>
        </p:blipFill>
        <p:spPr>
          <a:xfrm>
            <a:off x="0" y="0"/>
            <a:ext cx="47859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 rotWithShape="1">
          <a:blip r:embed="rId5">
            <a:alphaModFix/>
          </a:blip>
          <a:srcRect l="30613" t="11840" b="9120"/>
          <a:stretch/>
        </p:blipFill>
        <p:spPr>
          <a:xfrm flipH="1">
            <a:off x="4687299" y="-19225"/>
            <a:ext cx="4456701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"/>
          <p:cNvSpPr txBox="1"/>
          <p:nvPr/>
        </p:nvSpPr>
        <p:spPr>
          <a:xfrm>
            <a:off x="5698397" y="1752750"/>
            <a:ext cx="31614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People &amp; </a:t>
            </a:r>
            <a:endParaRPr sz="39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Language</a:t>
            </a:r>
            <a:endParaRPr sz="39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5" title="06 Nigeria Llinguistical Map 1979 © Creative Commons Attribution-Share Alike 3.0 Unported licens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8100" y="0"/>
            <a:ext cx="6732900" cy="5178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6"/>
          <p:cNvGrpSpPr/>
          <p:nvPr/>
        </p:nvGrpSpPr>
        <p:grpSpPr>
          <a:xfrm>
            <a:off x="-193475" y="-34950"/>
            <a:ext cx="9337476" cy="5178450"/>
            <a:chOff x="-193475" y="-34950"/>
            <a:chExt cx="9337476" cy="5178450"/>
          </a:xfrm>
        </p:grpSpPr>
        <p:pic>
          <p:nvPicPr>
            <p:cNvPr id="91" name="Google Shape;91;p6" title="07 Nok Terracotta Sculpture ©Creative Commons Attribution-Share Alike 2.0 France license.jpg"/>
            <p:cNvPicPr preferRelativeResize="0"/>
            <p:nvPr/>
          </p:nvPicPr>
          <p:blipFill rotWithShape="1">
            <a:blip r:embed="rId3">
              <a:alphaModFix/>
            </a:blip>
            <a:srcRect t="1867" b="5230"/>
            <a:stretch/>
          </p:blipFill>
          <p:spPr>
            <a:xfrm>
              <a:off x="-193475" y="-34950"/>
              <a:ext cx="5573924" cy="517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6" title="Screenshot 2025-05-24 at 12.22.29 PM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5000" y="-34950"/>
              <a:ext cx="5049001" cy="51784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3" name="Google Shape;93;p6"/>
          <p:cNvPicPr preferRelativeResize="0"/>
          <p:nvPr/>
        </p:nvPicPr>
        <p:blipFill rotWithShape="1">
          <a:blip r:embed="rId5">
            <a:alphaModFix/>
          </a:blip>
          <a:srcRect l="30613" t="10830" b="9125"/>
          <a:stretch/>
        </p:blipFill>
        <p:spPr>
          <a:xfrm flipH="1">
            <a:off x="4332124" y="-52425"/>
            <a:ext cx="4811876" cy="52762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"/>
          <p:cNvSpPr txBox="1"/>
          <p:nvPr/>
        </p:nvSpPr>
        <p:spPr>
          <a:xfrm>
            <a:off x="5060500" y="2144775"/>
            <a:ext cx="42843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History</a:t>
            </a:r>
            <a:endParaRPr sz="40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7" title="Screenshot 2025-05-24 at 12.05.58 PM.png"/>
          <p:cNvPicPr preferRelativeResize="0"/>
          <p:nvPr/>
        </p:nvPicPr>
        <p:blipFill rotWithShape="1">
          <a:blip r:embed="rId3">
            <a:alphaModFix/>
          </a:blip>
          <a:srcRect l="1176" t="2638"/>
          <a:stretch/>
        </p:blipFill>
        <p:spPr>
          <a:xfrm rot="10800000">
            <a:off x="1" y="-34949"/>
            <a:ext cx="9036549" cy="504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7" title="08 Slave trade from Africa to the Americas ©Creative Commons Attribution 2.0 Generic.jpeg"/>
          <p:cNvPicPr preferRelativeResize="0"/>
          <p:nvPr/>
        </p:nvPicPr>
        <p:blipFill rotWithShape="1">
          <a:blip r:embed="rId4">
            <a:alphaModFix/>
          </a:blip>
          <a:srcRect b="12080"/>
          <a:stretch/>
        </p:blipFill>
        <p:spPr>
          <a:xfrm>
            <a:off x="0" y="-34950"/>
            <a:ext cx="9144003" cy="517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8" title="09 The Flag of the British Colonial Nigeria (1914-1960) ©Creative Commons Attribution-Share Alike 4.0 Internation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9" title="Screenshot 2025-05-24 at 1.11.38 PM.png"/>
          <p:cNvPicPr preferRelativeResize="0"/>
          <p:nvPr/>
        </p:nvPicPr>
        <p:blipFill rotWithShape="1">
          <a:blip r:embed="rId3">
            <a:alphaModFix/>
          </a:blip>
          <a:srcRect t="2379" b="5369"/>
          <a:stretch/>
        </p:blipFill>
        <p:spPr>
          <a:xfrm>
            <a:off x="3857625" y="13975"/>
            <a:ext cx="52863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 title="10 The National Christian Center in Abuja ©WDP Niger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742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/>
          <p:cNvPicPr preferRelativeResize="0"/>
          <p:nvPr/>
        </p:nvPicPr>
        <p:blipFill rotWithShape="1">
          <a:blip r:embed="rId5">
            <a:alphaModFix/>
          </a:blip>
          <a:srcRect l="30613" t="11840" b="9120"/>
          <a:stretch/>
        </p:blipFill>
        <p:spPr>
          <a:xfrm flipH="1">
            <a:off x="4341926" y="0"/>
            <a:ext cx="4858174" cy="52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9"/>
          <p:cNvSpPr txBox="1"/>
          <p:nvPr/>
        </p:nvSpPr>
        <p:spPr>
          <a:xfrm>
            <a:off x="5123188" y="2176225"/>
            <a:ext cx="42843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0" i="0" u="none" strike="noStrike" cap="non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Religion</a:t>
            </a:r>
            <a:endParaRPr sz="4000" b="0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39</Slides>
  <Notes>39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cp:lastModifiedBy>Per Kristiansson</cp:lastModifiedBy>
  <cp:revision>2</cp:revision>
  <dcterms:modified xsi:type="dcterms:W3CDTF">2026-01-09T16:34:05Z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0x010100ED830CB3F471CD45AB9D167714B9B1E2</vt:lpwstr>
  </property>
  <property fmtid="{D5CDD505-2E9C-101B-9397-08002B2CF9AE}" pid="3" name="MediaServiceImageTags">
    <vt:lpwstr/>
  </property>
</Properties>
</file>